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10"/>
  </p:notesMasterIdLst>
  <p:sldIdLst>
    <p:sldId id="264" r:id="rId3"/>
    <p:sldId id="259" r:id="rId4"/>
    <p:sldId id="257" r:id="rId5"/>
    <p:sldId id="258" r:id="rId6"/>
    <p:sldId id="263" r:id="rId7"/>
    <p:sldId id="261" r:id="rId8"/>
    <p:sldId id="260"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70" d="100"/>
          <a:sy n="70" d="100"/>
        </p:scale>
        <p:origin x="4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93822-CF6F-446C-95AC-8F2ACF405886}"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6B33A-2366-40A8-92C1-910D57F4125B}" type="slidenum">
              <a:rPr lang="zh-CN" altLang="en-US" smtClean="0"/>
              <a:t>‹#›</a:t>
            </a:fld>
            <a:endParaRPr lang="zh-CN" altLang="en-US"/>
          </a:p>
        </p:txBody>
      </p:sp>
    </p:spTree>
    <p:extLst>
      <p:ext uri="{BB962C8B-B14F-4D97-AF65-F5344CB8AC3E}">
        <p14:creationId xmlns:p14="http://schemas.microsoft.com/office/powerpoint/2010/main" val="239682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5EFA45-0EC3-486B-99C4-252B7468BE1E}" type="slidenum">
              <a:rPr lang="zh-CN" altLang="en-US">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841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5EFA45-0EC3-486B-99C4-252B7468BE1E}"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517734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5EFA45-0EC3-486B-99C4-252B7468BE1E}"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03559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5EFA45-0EC3-486B-99C4-252B7468BE1E}" type="slidenum">
              <a:rPr lang="zh-CN" altLang="en-US">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801111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5EFA45-0EC3-486B-99C4-252B7468BE1E}"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75160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5EFA45-0EC3-486B-99C4-252B7468BE1E}" type="slidenum">
              <a:rPr lang="zh-CN" altLang="en-US">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144496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0895330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标题-居中">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5826000"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标题 9"/>
          <p:cNvSpPr>
            <a:spLocks noGrp="1"/>
          </p:cNvSpPr>
          <p:nvPr>
            <p:ph type="title" hasCustomPrompt="1"/>
          </p:nvPr>
        </p:nvSpPr>
        <p:spPr>
          <a:xfrm>
            <a:off x="696000" y="720000"/>
            <a:ext cx="10800000" cy="648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7"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179021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标题-居中-压条">
    <p:spTree>
      <p:nvGrpSpPr>
        <p:cNvPr id="1" name=""/>
        <p:cNvGrpSpPr/>
        <p:nvPr/>
      </p:nvGrpSpPr>
      <p:grpSpPr>
        <a:xfrm>
          <a:off x="0" y="0"/>
          <a:ext cx="0" cy="0"/>
          <a:chOff x="0" y="0"/>
          <a:chExt cx="0" cy="0"/>
        </a:xfrm>
      </p:grpSpPr>
      <p:sp>
        <p:nvSpPr>
          <p:cNvPr id="2" name="矩形 1"/>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 name="灯片编号占位符 2"/>
          <p:cNvSpPr>
            <a:spLocks noGrp="1"/>
          </p:cNvSpPr>
          <p:nvPr>
            <p:ph type="sldNum" sz="quarter" idx="10"/>
          </p:nvPr>
        </p:nvSpPr>
        <p:spPr>
          <a:xfrm>
            <a:off x="9234000" y="6314400"/>
            <a:ext cx="2743200" cy="363600"/>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6" name="圆角矩形 5"/>
          <p:cNvSpPr/>
          <p:nvPr userDrawn="1"/>
        </p:nvSpPr>
        <p:spPr>
          <a:xfrm>
            <a:off x="5826000"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标题 9"/>
          <p:cNvSpPr>
            <a:spLocks noGrp="1"/>
          </p:cNvSpPr>
          <p:nvPr>
            <p:ph type="title" hasCustomPrompt="1"/>
          </p:nvPr>
        </p:nvSpPr>
        <p:spPr>
          <a:xfrm>
            <a:off x="696000" y="720000"/>
            <a:ext cx="10800000" cy="648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11" name="文本占位符 10"/>
          <p:cNvSpPr>
            <a:spLocks noGrp="1"/>
          </p:cNvSpPr>
          <p:nvPr>
            <p:ph type="body" sz="quarter" idx="11"/>
          </p:nvPr>
        </p:nvSpPr>
        <p:spPr>
          <a:xfrm>
            <a:off x="696000" y="6315437"/>
            <a:ext cx="10800000" cy="365125"/>
          </a:xfrm>
          <a:prstGeom prst="rect">
            <a:avLst/>
          </a:prstGeom>
        </p:spPr>
        <p:txBody>
          <a:bodyPr lIns="90000" anchor="ctr"/>
          <a:lstStyle>
            <a:lvl1pPr marL="0" indent="0" algn="ctr">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8"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280952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标题-居左">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pPr lvl="0" algn="l" defTabSz="914400" rtl="0" eaLnBrk="1" latinLnBrk="0" hangingPunct="1">
              <a:lnSpc>
                <a:spcPct val="90000"/>
              </a:lnSpc>
              <a:spcBef>
                <a:spcPct val="0"/>
              </a:spcBef>
              <a:buNone/>
            </a:pPr>
            <a:r>
              <a:rPr kumimoji="1" lang="zh-CN" altLang="en-US" dirty="0"/>
              <a:t>页面标题</a:t>
            </a:r>
          </a:p>
        </p:txBody>
      </p:sp>
      <p:sp>
        <p:nvSpPr>
          <p:cNvPr id="7" name="圆角矩形 6"/>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3209327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标题-居左-压条">
    <p:spTree>
      <p:nvGrpSpPr>
        <p:cNvPr id="1" name=""/>
        <p:cNvGrpSpPr/>
        <p:nvPr/>
      </p:nvGrpSpPr>
      <p:grpSpPr>
        <a:xfrm>
          <a:off x="0" y="0"/>
          <a:ext cx="0" cy="0"/>
          <a:chOff x="0" y="0"/>
          <a:chExt cx="0" cy="0"/>
        </a:xfrm>
      </p:grpSpPr>
      <p:sp>
        <p:nvSpPr>
          <p:cNvPr id="8" name="矩形 7"/>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pPr lvl="0" algn="l" defTabSz="914400" rtl="0" eaLnBrk="1" latinLnBrk="0" hangingPunct="1">
              <a:lnSpc>
                <a:spcPct val="90000"/>
              </a:lnSpc>
              <a:spcBef>
                <a:spcPct val="0"/>
              </a:spcBef>
              <a:buNone/>
            </a:pPr>
            <a:r>
              <a:rPr kumimoji="1" lang="zh-CN" altLang="en-US" dirty="0"/>
              <a:t>页面标题</a:t>
            </a:r>
          </a:p>
        </p:txBody>
      </p:sp>
      <p:sp>
        <p:nvSpPr>
          <p:cNvPr id="7" name="圆角矩形 6"/>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文本占位符 10"/>
          <p:cNvSpPr>
            <a:spLocks noGrp="1"/>
          </p:cNvSpPr>
          <p:nvPr>
            <p:ph type="body" sz="quarter" idx="11"/>
          </p:nvPr>
        </p:nvSpPr>
        <p:spPr>
          <a:xfrm>
            <a:off x="696000" y="6315437"/>
            <a:ext cx="10800000" cy="365125"/>
          </a:xfrm>
          <a:prstGeom prst="rect">
            <a:avLst/>
          </a:prstGeom>
        </p:spPr>
        <p:txBody>
          <a:bodyPr lIns="90000" anchor="ctr"/>
          <a:lstStyle>
            <a:lvl1pPr marL="0" indent="0" algn="l">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9"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830171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标题-副标题-居中">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5826000"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标题 9"/>
          <p:cNvSpPr>
            <a:spLocks noGrp="1"/>
          </p:cNvSpPr>
          <p:nvPr>
            <p:ph type="title" hasCustomPrompt="1"/>
          </p:nvPr>
        </p:nvSpPr>
        <p:spPr>
          <a:xfrm>
            <a:off x="696000" y="648000"/>
            <a:ext cx="10800000" cy="504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5" name="文本占位符 4"/>
          <p:cNvSpPr>
            <a:spLocks noGrp="1"/>
          </p:cNvSpPr>
          <p:nvPr>
            <p:ph type="body" sz="quarter" idx="11" hasCustomPrompt="1"/>
          </p:nvPr>
        </p:nvSpPr>
        <p:spPr>
          <a:xfrm>
            <a:off x="696000" y="1116000"/>
            <a:ext cx="10800000" cy="324000"/>
          </a:xfrm>
          <a:prstGeom prst="rect">
            <a:avLst/>
          </a:prstGeom>
        </p:spPr>
        <p:txBody>
          <a:bodyPr/>
          <a:lstStyle>
            <a:lvl1pPr marL="0" indent="0" algn="ctr">
              <a:lnSpc>
                <a:spcPct val="100000"/>
              </a:lnSpc>
              <a:buFontTx/>
              <a:buNone/>
              <a:defRPr kumimoji="1" lang="zh-CN" altLang="en-US" sz="2000" b="0" i="0" kern="1200" spc="300" dirty="0">
                <a:solidFill>
                  <a:srgbClr val="191919"/>
                </a:solidFill>
                <a:latin typeface="微软雅黑 Light" panose="020B0502040204020203" pitchFamily="34" charset="-122"/>
                <a:ea typeface="微软雅黑 Light" panose="020B0502040204020203" pitchFamily="34" charset="-122"/>
                <a:cs typeface="+mn-cs"/>
              </a:defRPr>
            </a:lvl1pPr>
            <a:lvl2pPr marL="0" indent="0">
              <a:defRPr/>
            </a:lvl2pPr>
            <a:lvl3pPr marL="0" indent="0">
              <a:defRPr/>
            </a:lvl3pPr>
            <a:lvl4pPr marL="0" indent="0">
              <a:defRPr/>
            </a:lvl4pPr>
            <a:lvl5pPr marL="0" indent="0">
              <a:defRPr/>
            </a:lvl5pPr>
          </a:lstStyle>
          <a:p>
            <a:pPr marL="0" lvl="0" algn="ctr" defTabSz="914400" rtl="0" eaLnBrk="1" latinLnBrk="0" hangingPunct="1">
              <a:lnSpc>
                <a:spcPct val="90000"/>
              </a:lnSpc>
              <a:spcBef>
                <a:spcPct val="0"/>
              </a:spcBef>
              <a:buNone/>
            </a:pPr>
            <a:r>
              <a:rPr kumimoji="1" lang="zh-CN" altLang="en-US" dirty="0"/>
              <a:t>页面副标题</a:t>
            </a:r>
          </a:p>
        </p:txBody>
      </p:sp>
      <p:sp>
        <p:nvSpPr>
          <p:cNvPr id="7"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3181782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标题-副标题-居中-压条">
    <p:spTree>
      <p:nvGrpSpPr>
        <p:cNvPr id="1" name=""/>
        <p:cNvGrpSpPr/>
        <p:nvPr/>
      </p:nvGrpSpPr>
      <p:grpSpPr>
        <a:xfrm>
          <a:off x="0" y="0"/>
          <a:ext cx="0" cy="0"/>
          <a:chOff x="0" y="0"/>
          <a:chExt cx="0" cy="0"/>
        </a:xfrm>
      </p:grpSpPr>
      <p:sp>
        <p:nvSpPr>
          <p:cNvPr id="7" name="矩形 6"/>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6" name="圆角矩形 5"/>
          <p:cNvSpPr/>
          <p:nvPr userDrawn="1"/>
        </p:nvSpPr>
        <p:spPr>
          <a:xfrm>
            <a:off x="5826000"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标题 9"/>
          <p:cNvSpPr>
            <a:spLocks noGrp="1"/>
          </p:cNvSpPr>
          <p:nvPr>
            <p:ph type="title" hasCustomPrompt="1"/>
          </p:nvPr>
        </p:nvSpPr>
        <p:spPr>
          <a:xfrm>
            <a:off x="696000" y="648000"/>
            <a:ext cx="10800000" cy="504000"/>
          </a:xfrm>
          <a:prstGeom prst="rect">
            <a:avLst/>
          </a:prstGeom>
          <a:noFill/>
        </p:spPr>
        <p:txBody>
          <a:bodyPr wrap="square" rtlCol="0">
            <a:noAutofit/>
          </a:bodyPr>
          <a:lstStyle>
            <a:lvl1pPr algn="ctr">
              <a:defRPr kumimoji="1" lang="zh-CN" altLang="en-US" sz="3200" b="1" spc="300">
                <a:solidFill>
                  <a:srgbClr val="191919"/>
                </a:solidFill>
                <a:latin typeface="微软雅黑" panose="020B0503020204020204" pitchFamily="34" charset="-122"/>
                <a:ea typeface="微软雅黑" panose="020B0503020204020204" pitchFamily="34" charset="-122"/>
                <a:cs typeface="+mn-cs"/>
              </a:defRPr>
            </a:lvl1pPr>
          </a:lstStyle>
          <a:p>
            <a:pPr marL="0" lvl="0" algn="ctr"/>
            <a:r>
              <a:rPr kumimoji="1" lang="zh-CN" altLang="en-US" dirty="0"/>
              <a:t>页面标题</a:t>
            </a:r>
          </a:p>
        </p:txBody>
      </p:sp>
      <p:sp>
        <p:nvSpPr>
          <p:cNvPr id="5" name="文本占位符 4"/>
          <p:cNvSpPr>
            <a:spLocks noGrp="1"/>
          </p:cNvSpPr>
          <p:nvPr>
            <p:ph type="body" sz="quarter" idx="11" hasCustomPrompt="1"/>
          </p:nvPr>
        </p:nvSpPr>
        <p:spPr>
          <a:xfrm>
            <a:off x="696000" y="1116000"/>
            <a:ext cx="10800000" cy="324000"/>
          </a:xfrm>
          <a:prstGeom prst="rect">
            <a:avLst/>
          </a:prstGeom>
        </p:spPr>
        <p:txBody>
          <a:bodyPr/>
          <a:lstStyle>
            <a:lvl1pPr marL="0" indent="0" algn="ctr">
              <a:lnSpc>
                <a:spcPct val="100000"/>
              </a:lnSpc>
              <a:buFontTx/>
              <a:buNone/>
              <a:defRPr kumimoji="1" lang="zh-CN" altLang="en-US" sz="2000" b="0" i="0" kern="1200" spc="300" dirty="0">
                <a:solidFill>
                  <a:srgbClr val="191919"/>
                </a:solidFill>
                <a:latin typeface="微软雅黑 Light" panose="020B0502040204020203" pitchFamily="34" charset="-122"/>
                <a:ea typeface="微软雅黑 Light" panose="020B0502040204020203" pitchFamily="34" charset="-122"/>
                <a:cs typeface="+mn-cs"/>
              </a:defRPr>
            </a:lvl1pPr>
            <a:lvl2pPr marL="0" indent="0">
              <a:defRPr/>
            </a:lvl2pPr>
            <a:lvl3pPr marL="0" indent="0">
              <a:defRPr/>
            </a:lvl3pPr>
            <a:lvl4pPr marL="0" indent="0">
              <a:defRPr/>
            </a:lvl4pPr>
            <a:lvl5pPr marL="0" indent="0">
              <a:defRPr/>
            </a:lvl5pPr>
          </a:lstStyle>
          <a:p>
            <a:pPr marL="0" lvl="0" algn="ctr" defTabSz="914400" rtl="0" eaLnBrk="1" latinLnBrk="0" hangingPunct="1">
              <a:lnSpc>
                <a:spcPct val="90000"/>
              </a:lnSpc>
              <a:spcBef>
                <a:spcPct val="0"/>
              </a:spcBef>
              <a:buNone/>
            </a:pPr>
            <a:r>
              <a:rPr kumimoji="1" lang="zh-CN" altLang="en-US" dirty="0"/>
              <a:t>页面副标题</a:t>
            </a:r>
          </a:p>
        </p:txBody>
      </p:sp>
      <p:sp>
        <p:nvSpPr>
          <p:cNvPr id="8" name="文本占位符 10"/>
          <p:cNvSpPr>
            <a:spLocks noGrp="1"/>
          </p:cNvSpPr>
          <p:nvPr>
            <p:ph type="body" sz="quarter" idx="12"/>
          </p:nvPr>
        </p:nvSpPr>
        <p:spPr>
          <a:xfrm>
            <a:off x="696000" y="6315437"/>
            <a:ext cx="10800000" cy="365125"/>
          </a:xfrm>
          <a:prstGeom prst="rect">
            <a:avLst/>
          </a:prstGeom>
        </p:spPr>
        <p:txBody>
          <a:bodyPr lIns="90000" anchor="ctr"/>
          <a:lstStyle>
            <a:lvl1pPr marL="0" indent="0" algn="ctr">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9"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2072650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标题-副标题-居左">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2" name="标题 1"/>
          <p:cNvSpPr>
            <a:spLocks noGrp="1"/>
          </p:cNvSpPr>
          <p:nvPr>
            <p:ph type="title" hasCustomPrompt="1"/>
          </p:nvPr>
        </p:nvSpPr>
        <p:spPr>
          <a:xfrm>
            <a:off x="694800" y="648000"/>
            <a:ext cx="10800000" cy="503999"/>
          </a:xfrm>
          <a:prstGeom prst="rect">
            <a:avLst/>
          </a:prstGeom>
        </p:spPr>
        <p:txBody>
          <a:bodyPr/>
          <a:lstStyle>
            <a:lvl1pPr algn="l" defTabSz="914400" rtl="0" eaLnBrk="1" latinLnBrk="0" hangingPunct="1">
              <a:lnSpc>
                <a:spcPct val="90000"/>
              </a:lnSpc>
              <a:spcBef>
                <a:spcPct val="0"/>
              </a:spcBef>
              <a:buNone/>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dirty="0"/>
              <a:t>页面标题</a:t>
            </a:r>
          </a:p>
        </p:txBody>
      </p:sp>
      <p:sp>
        <p:nvSpPr>
          <p:cNvPr id="8" name="文本占位符 7"/>
          <p:cNvSpPr>
            <a:spLocks noGrp="1"/>
          </p:cNvSpPr>
          <p:nvPr>
            <p:ph type="body" sz="quarter" idx="13"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圆角矩形 8"/>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3618518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标题-副标题-居左-压条">
    <p:spTree>
      <p:nvGrpSpPr>
        <p:cNvPr id="1" name=""/>
        <p:cNvGrpSpPr/>
        <p:nvPr/>
      </p:nvGrpSpPr>
      <p:grpSpPr>
        <a:xfrm>
          <a:off x="0" y="0"/>
          <a:ext cx="0" cy="0"/>
          <a:chOff x="0" y="0"/>
          <a:chExt cx="0" cy="0"/>
        </a:xfrm>
      </p:grpSpPr>
      <p:sp>
        <p:nvSpPr>
          <p:cNvPr id="7" name="矩形 6"/>
          <p:cNvSpPr/>
          <p:nvPr userDrawn="1"/>
        </p:nvSpPr>
        <p:spPr>
          <a:xfrm>
            <a:off x="0" y="6138000"/>
            <a:ext cx="12192000" cy="720000"/>
          </a:xfrm>
          <a:prstGeom prst="rect">
            <a:avLst/>
          </a:prstGeom>
          <a:gradFill>
            <a:gsLst>
              <a:gs pos="0">
                <a:srgbClr val="1D99FF"/>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2" name="标题 1"/>
          <p:cNvSpPr>
            <a:spLocks noGrp="1"/>
          </p:cNvSpPr>
          <p:nvPr>
            <p:ph type="title" hasCustomPrompt="1"/>
          </p:nvPr>
        </p:nvSpPr>
        <p:spPr>
          <a:xfrm>
            <a:off x="694800" y="648000"/>
            <a:ext cx="10800000" cy="503999"/>
          </a:xfrm>
          <a:prstGeom prst="rect">
            <a:avLst/>
          </a:prstGeom>
        </p:spPr>
        <p:txBody>
          <a:bodyPr/>
          <a:lstStyle>
            <a:lvl1pPr algn="l" defTabSz="914400" rtl="0" eaLnBrk="1" latinLnBrk="0" hangingPunct="1">
              <a:lnSpc>
                <a:spcPct val="90000"/>
              </a:lnSpc>
              <a:spcBef>
                <a:spcPct val="0"/>
              </a:spcBef>
              <a:buNone/>
              <a:defRPr kumimoji="1" lang="zh-CN" altLang="en-US" sz="3200" b="1" i="0" kern="120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dirty="0"/>
              <a:t>页面标题</a:t>
            </a:r>
          </a:p>
        </p:txBody>
      </p:sp>
      <p:sp>
        <p:nvSpPr>
          <p:cNvPr id="8" name="文本占位符 7"/>
          <p:cNvSpPr>
            <a:spLocks noGrp="1"/>
          </p:cNvSpPr>
          <p:nvPr>
            <p:ph type="body" sz="quarter" idx="13"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圆角矩形 8"/>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文本占位符 10"/>
          <p:cNvSpPr>
            <a:spLocks noGrp="1"/>
          </p:cNvSpPr>
          <p:nvPr>
            <p:ph type="body" sz="quarter" idx="11"/>
          </p:nvPr>
        </p:nvSpPr>
        <p:spPr>
          <a:xfrm>
            <a:off x="696000" y="6315437"/>
            <a:ext cx="10800000" cy="365125"/>
          </a:xfrm>
          <a:prstGeom prst="rect">
            <a:avLst/>
          </a:prstGeom>
        </p:spPr>
        <p:txBody>
          <a:bodyPr lIns="90000" anchor="ctr"/>
          <a:lstStyle>
            <a:lvl1pPr marL="0" indent="0" algn="l">
              <a:buFontTx/>
              <a:buNone/>
              <a:defRPr sz="1800" b="0" i="0">
                <a:solidFill>
                  <a:schemeClr val="bg1"/>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单击此处编辑母版文本样式</a:t>
            </a:r>
          </a:p>
        </p:txBody>
      </p:sp>
      <p:sp>
        <p:nvSpPr>
          <p:cNvPr id="11"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3084506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一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720000"/>
            <a:ext cx="10800000" cy="648000"/>
          </a:xfrm>
          <a:prstGeom prst="rect">
            <a:avLst/>
          </a:prstGeom>
        </p:spPr>
        <p:txBody>
          <a:bodyPr/>
          <a:lstStyle>
            <a:lvl1pPr>
              <a:defRPr kumimoji="1" lang="zh-CN" altLang="en-US" sz="3200" b="1" i="0" dirty="0">
                <a:latin typeface="微软雅黑" panose="020B0503020204020204" pitchFamily="34" charset="-122"/>
                <a:ea typeface="微软雅黑" panose="020B0503020204020204" pitchFamily="34" charset="-122"/>
              </a:defRPr>
            </a:lvl1pPr>
          </a:lstStyle>
          <a:p>
            <a:pPr lvl="0"/>
            <a:r>
              <a:rPr kumimoji="1" lang="zh-CN" altLang="en-US" dirty="0"/>
              <a:t>页面标题</a:t>
            </a:r>
          </a:p>
        </p:txBody>
      </p:sp>
      <p:sp>
        <p:nvSpPr>
          <p:cNvPr id="9" name="文本占位符 8"/>
          <p:cNvSpPr>
            <a:spLocks noGrp="1"/>
          </p:cNvSpPr>
          <p:nvPr>
            <p:ph type="body" sz="quarter" idx="13" hasCustomPrompt="1"/>
          </p:nvPr>
        </p:nvSpPr>
        <p:spPr>
          <a:xfrm>
            <a:off x="704224" y="1800000"/>
            <a:ext cx="10791776"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8" name="文本占位符 14"/>
          <p:cNvSpPr>
            <a:spLocks noGrp="1"/>
          </p:cNvSpPr>
          <p:nvPr>
            <p:ph type="body" sz="quarter" idx="19" hasCustomPrompt="1"/>
          </p:nvPr>
        </p:nvSpPr>
        <p:spPr>
          <a:xfrm>
            <a:off x="9468000" y="639645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07996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一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8" name="文本占位符 7"/>
          <p:cNvSpPr>
            <a:spLocks noGrp="1"/>
          </p:cNvSpPr>
          <p:nvPr>
            <p:ph type="body" sz="quarter" idx="13"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文本占位符 8"/>
          <p:cNvSpPr>
            <a:spLocks noGrp="1"/>
          </p:cNvSpPr>
          <p:nvPr>
            <p:ph type="body" sz="quarter" idx="14" hasCustomPrompt="1"/>
          </p:nvPr>
        </p:nvSpPr>
        <p:spPr>
          <a:xfrm>
            <a:off x="704224" y="1872000"/>
            <a:ext cx="10791776"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11" name="文本占位符 14"/>
          <p:cNvSpPr>
            <a:spLocks noGrp="1"/>
          </p:cNvSpPr>
          <p:nvPr>
            <p:ph type="body" sz="quarter" idx="19" hasCustomPrompt="1"/>
          </p:nvPr>
        </p:nvSpPr>
        <p:spPr>
          <a:xfrm>
            <a:off x="9587920" y="636470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278233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6934334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左文右图">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6792000" y="0"/>
            <a:ext cx="5400000" cy="6858000"/>
          </a:xfrm>
          <a:prstGeom prst="rect">
            <a:avLst/>
          </a:prstGeom>
          <a:blipFill dpi="0" rotWithShape="1">
            <a:blip r:embed="rId2"/>
            <a:srcRect/>
            <a:tile tx="0" ty="0" sx="100000" sy="100000" flip="none" algn="ctr"/>
          </a:blipFill>
        </p:spPr>
        <p:txBody>
          <a:bodyPr/>
          <a:lstStyle>
            <a:lvl1pPr marL="0" indent="0">
              <a:buNone/>
              <a:defRPr/>
            </a:lvl1pPr>
          </a:lstStyle>
          <a:p>
            <a:endParaRPr kumimoji="1" lang="zh-CN" altLang="en-US" dirty="0"/>
          </a:p>
        </p:txBody>
      </p:sp>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720000"/>
            <a:ext cx="5398802"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8" name="文本占位符 8"/>
          <p:cNvSpPr>
            <a:spLocks noGrp="1"/>
          </p:cNvSpPr>
          <p:nvPr>
            <p:ph type="body" sz="quarter" idx="14" hasCustomPrompt="1"/>
          </p:nvPr>
        </p:nvSpPr>
        <p:spPr>
          <a:xfrm>
            <a:off x="704224" y="1800000"/>
            <a:ext cx="5390578"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a:t>
            </a:r>
          </a:p>
        </p:txBody>
      </p:sp>
      <p:sp>
        <p:nvSpPr>
          <p:cNvPr id="10" name="文本占位符 14"/>
          <p:cNvSpPr>
            <a:spLocks noGrp="1"/>
          </p:cNvSpPr>
          <p:nvPr>
            <p:ph type="body" sz="quarter" idx="19" hasCustomPrompt="1"/>
          </p:nvPr>
        </p:nvSpPr>
        <p:spPr>
          <a:xfrm>
            <a:off x="10177200" y="216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3"/>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332603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左文右图-副标题">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6792000" y="0"/>
            <a:ext cx="5400000" cy="6858000"/>
          </a:xfrm>
          <a:prstGeom prst="rect">
            <a:avLst/>
          </a:prstGeom>
          <a:blipFill dpi="0" rotWithShape="1">
            <a:blip r:embed="rId2"/>
            <a:srcRect/>
            <a:tile tx="0" ty="0" sx="100000" sy="100000" flip="none" algn="ctr"/>
          </a:blipFill>
        </p:spPr>
        <p:txBody>
          <a:bodyPr/>
          <a:lstStyle>
            <a:lvl1pPr marL="0" indent="0">
              <a:buNone/>
              <a:defRPr/>
            </a:lvl1pPr>
          </a:lstStyle>
          <a:p>
            <a:endParaRPr kumimoji="1" lang="zh-CN" altLang="en-US" dirty="0"/>
          </a:p>
        </p:txBody>
      </p:sp>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648000"/>
            <a:ext cx="5398802"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8" name="文本占位符 7"/>
          <p:cNvSpPr>
            <a:spLocks noGrp="1"/>
          </p:cNvSpPr>
          <p:nvPr>
            <p:ph type="body" sz="quarter" idx="14" hasCustomPrompt="1"/>
          </p:nvPr>
        </p:nvSpPr>
        <p:spPr>
          <a:xfrm>
            <a:off x="694799" y="1116000"/>
            <a:ext cx="5400000"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9" name="文本占位符 8"/>
          <p:cNvSpPr>
            <a:spLocks noGrp="1"/>
          </p:cNvSpPr>
          <p:nvPr>
            <p:ph type="body" sz="quarter" idx="15" hasCustomPrompt="1"/>
          </p:nvPr>
        </p:nvSpPr>
        <p:spPr>
          <a:xfrm>
            <a:off x="704224" y="1872000"/>
            <a:ext cx="5390578" cy="432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机型进行折抵换购的价格。上述所示分期付款金额仅为折抵换购后使用特定期数免息分期付款估算得出的示例 </a:t>
            </a:r>
            <a:r>
              <a:rPr kumimoji="1" lang="en-US" altLang="zh-CN" dirty="0"/>
              <a:t>(</a:t>
            </a:r>
            <a:r>
              <a:rPr kumimoji="1" lang="zh-CN" altLang="en-US" dirty="0"/>
              <a:t>仅显示整数数额，未显示小数点以后的金额</a:t>
            </a:r>
            <a:r>
              <a:rPr kumimoji="1" lang="en-US" altLang="zh-CN" dirty="0"/>
              <a:t>)</a:t>
            </a:r>
            <a:r>
              <a:rPr kumimoji="1" lang="zh-CN" altLang="en-US" dirty="0"/>
              <a:t>，实际支付金额以银行或花呗账单为准。最高可享 </a:t>
            </a:r>
            <a:r>
              <a:rPr kumimoji="1" lang="en-US" altLang="zh-CN" dirty="0"/>
              <a:t>24 </a:t>
            </a:r>
            <a:r>
              <a:rPr kumimoji="1" lang="zh-CN" altLang="en-US" dirty="0"/>
              <a:t>期免息分期。所示的 </a:t>
            </a:r>
            <a:r>
              <a:rPr kumimoji="1" lang="en-US" altLang="zh-CN" dirty="0"/>
              <a:t>iPhone 11 Pro 64GB </a:t>
            </a:r>
            <a:r>
              <a:rPr kumimoji="1" lang="zh-CN" altLang="en-US" dirty="0"/>
              <a:t>。</a:t>
            </a:r>
          </a:p>
        </p:txBody>
      </p:sp>
      <p:sp>
        <p:nvSpPr>
          <p:cNvPr id="11" name="文本占位符 14"/>
          <p:cNvSpPr>
            <a:spLocks noGrp="1"/>
          </p:cNvSpPr>
          <p:nvPr>
            <p:ph type="body" sz="quarter" idx="19" hasCustomPrompt="1"/>
          </p:nvPr>
        </p:nvSpPr>
        <p:spPr>
          <a:xfrm>
            <a:off x="10177200" y="216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3"/>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42376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上下两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4799"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872000"/>
            <a:ext cx="10811995"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799" y="4140000"/>
            <a:ext cx="10811995"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8"/>
          <p:cNvSpPr>
            <a:spLocks noGrp="1"/>
          </p:cNvSpPr>
          <p:nvPr>
            <p:ph type="body" sz="quarter" idx="19" hasCustomPrompt="1"/>
          </p:nvPr>
        </p:nvSpPr>
        <p:spPr>
          <a:xfrm>
            <a:off x="694799" y="2232000"/>
            <a:ext cx="10791776"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9" name="文本占位符 8"/>
          <p:cNvSpPr>
            <a:spLocks noGrp="1"/>
          </p:cNvSpPr>
          <p:nvPr>
            <p:ph type="body" sz="quarter" idx="21" hasCustomPrompt="1"/>
          </p:nvPr>
        </p:nvSpPr>
        <p:spPr>
          <a:xfrm>
            <a:off x="694799" y="4500000"/>
            <a:ext cx="10791776"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2" name="文本占位符 14"/>
          <p:cNvSpPr>
            <a:spLocks noGrp="1"/>
          </p:cNvSpPr>
          <p:nvPr>
            <p:ph type="body" sz="quarter" idx="22" hasCustomPrompt="1"/>
          </p:nvPr>
        </p:nvSpPr>
        <p:spPr>
          <a:xfrm>
            <a:off x="9514260" y="63755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41235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上下两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4799"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944000"/>
            <a:ext cx="10810791"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799" y="4140000"/>
            <a:ext cx="10810791"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7"/>
          <p:cNvSpPr>
            <a:spLocks noGrp="1"/>
          </p:cNvSpPr>
          <p:nvPr>
            <p:ph type="body" sz="quarter" idx="20"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8" name="文本占位符 8"/>
          <p:cNvSpPr>
            <a:spLocks noGrp="1"/>
          </p:cNvSpPr>
          <p:nvPr>
            <p:ph type="body" sz="quarter" idx="19" hasCustomPrompt="1"/>
          </p:nvPr>
        </p:nvSpPr>
        <p:spPr>
          <a:xfrm>
            <a:off x="694799" y="2304000"/>
            <a:ext cx="10790574"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0" name="文本占位符 8"/>
          <p:cNvSpPr>
            <a:spLocks noGrp="1"/>
          </p:cNvSpPr>
          <p:nvPr>
            <p:ph type="body" sz="quarter" idx="22" hasCustomPrompt="1"/>
          </p:nvPr>
        </p:nvSpPr>
        <p:spPr>
          <a:xfrm>
            <a:off x="694799" y="4500000"/>
            <a:ext cx="10790574" cy="151200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marL="0" marR="0" lvl="0" indent="0" algn="l" defTabSz="914400" rtl="0" eaLnBrk="1" fontAlgn="auto" latinLnBrk="0" hangingPunct="1">
              <a:lnSpc>
                <a:spcPct val="150000"/>
              </a:lnSpc>
              <a:spcBef>
                <a:spcPts val="1000"/>
              </a:spcBef>
              <a:spcAft>
                <a:spcPts val="0"/>
              </a:spcAft>
              <a:buClrTx/>
              <a:buSzTx/>
              <a:buFontTx/>
              <a:buNone/>
              <a:defRPr/>
            </a:pPr>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2" name="文本占位符 14"/>
          <p:cNvSpPr>
            <a:spLocks noGrp="1"/>
          </p:cNvSpPr>
          <p:nvPr>
            <p:ph type="body" sz="quarter" idx="23" hasCustomPrompt="1"/>
          </p:nvPr>
        </p:nvSpPr>
        <p:spPr>
          <a:xfrm>
            <a:off x="9545375" y="638566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368589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两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80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80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800" y="2160000"/>
            <a:ext cx="5030575" cy="360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4" name="文本占位符 8"/>
          <p:cNvSpPr>
            <a:spLocks noGrp="1"/>
          </p:cNvSpPr>
          <p:nvPr>
            <p:ph type="body" sz="quarter" idx="16" hasCustomPrompt="1"/>
          </p:nvPr>
        </p:nvSpPr>
        <p:spPr>
          <a:xfrm>
            <a:off x="6469249" y="2160000"/>
            <a:ext cx="5030575" cy="360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3" name="文本占位符 14"/>
          <p:cNvSpPr>
            <a:spLocks noGrp="1"/>
          </p:cNvSpPr>
          <p:nvPr>
            <p:ph type="body" sz="quarter" idx="19" hasCustomPrompt="1"/>
          </p:nvPr>
        </p:nvSpPr>
        <p:spPr>
          <a:xfrm>
            <a:off x="9377100" y="638947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030898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两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4799"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7"/>
          <p:cNvSpPr>
            <a:spLocks noGrp="1"/>
          </p:cNvSpPr>
          <p:nvPr>
            <p:ph type="body" sz="quarter" idx="15"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4" name="文本占位符 8"/>
          <p:cNvSpPr>
            <a:spLocks noGrp="1"/>
          </p:cNvSpPr>
          <p:nvPr>
            <p:ph type="body" sz="quarter" idx="16" hasCustomPrompt="1"/>
          </p:nvPr>
        </p:nvSpPr>
        <p:spPr>
          <a:xfrm>
            <a:off x="694799" y="2304000"/>
            <a:ext cx="5030575" cy="3600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5" name="文本占位符 8"/>
          <p:cNvSpPr>
            <a:spLocks noGrp="1"/>
          </p:cNvSpPr>
          <p:nvPr>
            <p:ph type="body" sz="quarter" idx="17" hasCustomPrompt="1"/>
          </p:nvPr>
        </p:nvSpPr>
        <p:spPr>
          <a:xfrm>
            <a:off x="6469249" y="2304000"/>
            <a:ext cx="5030575" cy="3600000"/>
          </a:xfrm>
          <a:prstGeom prst="rect">
            <a:avLst/>
          </a:prstGeom>
        </p:spPr>
        <p:txBody>
          <a:bodyPr/>
          <a:lstStyle>
            <a:lvl1pPr marL="0" indent="0">
              <a:lnSpc>
                <a:spcPct val="150000"/>
              </a:lnSpc>
              <a:buFontTx/>
              <a:buNone/>
              <a:defRPr sz="18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机型进行折抵换购的价格。上述所示分期付款金额仅为折抵换购后使用特定期数免息分期付款估算得出的。</a:t>
            </a:r>
          </a:p>
        </p:txBody>
      </p:sp>
      <p:sp>
        <p:nvSpPr>
          <p:cNvPr id="13" name="文本占位符 14"/>
          <p:cNvSpPr>
            <a:spLocks noGrp="1"/>
          </p:cNvSpPr>
          <p:nvPr>
            <p:ph type="body" sz="quarter" idx="19" hasCustomPrompt="1"/>
          </p:nvPr>
        </p:nvSpPr>
        <p:spPr>
          <a:xfrm>
            <a:off x="9398055"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625462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三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800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1800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329200" y="1800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8"/>
          <p:cNvSpPr>
            <a:spLocks noGrp="1"/>
          </p:cNvSpPr>
          <p:nvPr>
            <p:ph type="body" sz="quarter" idx="17" hasCustomPrompt="1"/>
          </p:nvPr>
        </p:nvSpPr>
        <p:spPr>
          <a:xfrm>
            <a:off x="694800" y="2160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7" name="文本占位符 8"/>
          <p:cNvSpPr>
            <a:spLocks noGrp="1"/>
          </p:cNvSpPr>
          <p:nvPr>
            <p:ph type="body" sz="quarter" idx="18" hasCustomPrompt="1"/>
          </p:nvPr>
        </p:nvSpPr>
        <p:spPr>
          <a:xfrm>
            <a:off x="4516712" y="2160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8" name="文本占位符 8"/>
          <p:cNvSpPr>
            <a:spLocks noGrp="1"/>
          </p:cNvSpPr>
          <p:nvPr>
            <p:ph type="body" sz="quarter" idx="19" hasCustomPrompt="1"/>
          </p:nvPr>
        </p:nvSpPr>
        <p:spPr>
          <a:xfrm>
            <a:off x="8329199" y="2160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4" name="文本占位符 14"/>
          <p:cNvSpPr>
            <a:spLocks noGrp="1"/>
          </p:cNvSpPr>
          <p:nvPr>
            <p:ph type="body" sz="quarter" idx="20" hasCustomPrompt="1"/>
          </p:nvPr>
        </p:nvSpPr>
        <p:spPr>
          <a:xfrm>
            <a:off x="9481875"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34695633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三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944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1944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329200" y="1944000"/>
            <a:ext cx="3168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7"/>
          <p:cNvSpPr>
            <a:spLocks noGrp="1"/>
          </p:cNvSpPr>
          <p:nvPr>
            <p:ph type="body" sz="quarter" idx="17"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6" name="文本占位符 8"/>
          <p:cNvSpPr>
            <a:spLocks noGrp="1"/>
          </p:cNvSpPr>
          <p:nvPr>
            <p:ph type="body" sz="quarter" idx="18" hasCustomPrompt="1"/>
          </p:nvPr>
        </p:nvSpPr>
        <p:spPr>
          <a:xfrm>
            <a:off x="694800" y="2304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7" name="文本占位符 8"/>
          <p:cNvSpPr>
            <a:spLocks noGrp="1"/>
          </p:cNvSpPr>
          <p:nvPr>
            <p:ph type="body" sz="quarter" idx="19" hasCustomPrompt="1"/>
          </p:nvPr>
        </p:nvSpPr>
        <p:spPr>
          <a:xfrm>
            <a:off x="4516712" y="2304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8" name="文本占位符 8"/>
          <p:cNvSpPr>
            <a:spLocks noGrp="1"/>
          </p:cNvSpPr>
          <p:nvPr>
            <p:ph type="body" sz="quarter" idx="20" hasCustomPrompt="1"/>
          </p:nvPr>
        </p:nvSpPr>
        <p:spPr>
          <a:xfrm>
            <a:off x="8329199" y="2304000"/>
            <a:ext cx="3168000" cy="3744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机型价格是使用 </a:t>
            </a:r>
            <a:r>
              <a:rPr kumimoji="1" lang="en-US" altLang="zh-CN" dirty="0"/>
              <a:t>iPhone 8 Plus 64GB </a:t>
            </a:r>
            <a:r>
              <a:rPr kumimoji="1" lang="zh-CN" altLang="en-US" dirty="0"/>
              <a:t>机型进行折抵换购的价格。所示的 </a:t>
            </a:r>
            <a:r>
              <a:rPr kumimoji="1" lang="en-US" altLang="zh-CN" dirty="0"/>
              <a:t>iPhone SE 64GB </a:t>
            </a:r>
            <a:r>
              <a:rPr kumimoji="1" lang="zh-CN" altLang="en-US" dirty="0"/>
              <a:t>机型价格是使用 </a:t>
            </a:r>
            <a:r>
              <a:rPr kumimoji="1" lang="en-US" altLang="zh-CN" dirty="0"/>
              <a:t>iPhone 8 64GB </a:t>
            </a:r>
            <a:r>
              <a:rPr kumimoji="1" lang="zh-CN" altLang="en-US" dirty="0"/>
              <a:t>机型进行折。</a:t>
            </a:r>
          </a:p>
        </p:txBody>
      </p:sp>
      <p:sp>
        <p:nvSpPr>
          <p:cNvPr id="14" name="文本占位符 14"/>
          <p:cNvSpPr>
            <a:spLocks noGrp="1"/>
          </p:cNvSpPr>
          <p:nvPr>
            <p:ph type="body" sz="quarter" idx="21" hasCustomPrompt="1"/>
          </p:nvPr>
        </p:nvSpPr>
        <p:spPr>
          <a:xfrm>
            <a:off x="9335190"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136204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三栏图文">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792000" y="3492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3492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244000" y="3492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图片占位符 14"/>
          <p:cNvSpPr>
            <a:spLocks noGrp="1"/>
          </p:cNvSpPr>
          <p:nvPr>
            <p:ph type="pic" sz="quarter" idx="17"/>
          </p:nvPr>
        </p:nvSpPr>
        <p:spPr>
          <a:xfrm>
            <a:off x="792000" y="1728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6" name="图片占位符 14"/>
          <p:cNvSpPr>
            <a:spLocks noGrp="1"/>
          </p:cNvSpPr>
          <p:nvPr>
            <p:ph type="pic" sz="quarter" idx="18"/>
          </p:nvPr>
        </p:nvSpPr>
        <p:spPr>
          <a:xfrm>
            <a:off x="4512000" y="1728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7" name="图片占位符 14"/>
          <p:cNvSpPr>
            <a:spLocks noGrp="1"/>
          </p:cNvSpPr>
          <p:nvPr>
            <p:ph type="pic" sz="quarter" idx="19"/>
          </p:nvPr>
        </p:nvSpPr>
        <p:spPr>
          <a:xfrm>
            <a:off x="8244000" y="1728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8" name="文本占位符 8"/>
          <p:cNvSpPr>
            <a:spLocks noGrp="1"/>
          </p:cNvSpPr>
          <p:nvPr>
            <p:ph type="body" sz="quarter" idx="20" hasCustomPrompt="1"/>
          </p:nvPr>
        </p:nvSpPr>
        <p:spPr>
          <a:xfrm>
            <a:off x="792000" y="3888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19" name="文本占位符 8"/>
          <p:cNvSpPr>
            <a:spLocks noGrp="1"/>
          </p:cNvSpPr>
          <p:nvPr>
            <p:ph type="body" sz="quarter" idx="21" hasCustomPrompt="1"/>
          </p:nvPr>
        </p:nvSpPr>
        <p:spPr>
          <a:xfrm>
            <a:off x="4512000" y="3888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0" name="文本占位符 8"/>
          <p:cNvSpPr>
            <a:spLocks noGrp="1"/>
          </p:cNvSpPr>
          <p:nvPr>
            <p:ph type="body" sz="quarter" idx="22" hasCustomPrompt="1"/>
          </p:nvPr>
        </p:nvSpPr>
        <p:spPr>
          <a:xfrm>
            <a:off x="8244000" y="3888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2" name="文本占位符 14"/>
          <p:cNvSpPr>
            <a:spLocks noGrp="1"/>
          </p:cNvSpPr>
          <p:nvPr>
            <p:ph type="body" sz="quarter" idx="23" hasCustomPrompt="1"/>
          </p:nvPr>
        </p:nvSpPr>
        <p:spPr>
          <a:xfrm>
            <a:off x="9612050"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3"/>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3286649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三栏图文-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792000" y="3636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4512000" y="3636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8244000" y="3636000"/>
            <a:ext cx="3168000" cy="360000"/>
          </a:xfrm>
          <a:prstGeom prst="rect">
            <a:avLst/>
          </a:prstGeom>
          <a:noFill/>
        </p:spPr>
        <p:txBody>
          <a:bodyPr wrap="square" lIns="36000" rIns="36000"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图片占位符 14"/>
          <p:cNvSpPr>
            <a:spLocks noGrp="1"/>
          </p:cNvSpPr>
          <p:nvPr>
            <p:ph type="pic" sz="quarter" idx="17"/>
          </p:nvPr>
        </p:nvSpPr>
        <p:spPr>
          <a:xfrm>
            <a:off x="792000" y="1872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6" name="图片占位符 14"/>
          <p:cNvSpPr>
            <a:spLocks noGrp="1"/>
          </p:cNvSpPr>
          <p:nvPr>
            <p:ph type="pic" sz="quarter" idx="18"/>
          </p:nvPr>
        </p:nvSpPr>
        <p:spPr>
          <a:xfrm>
            <a:off x="4512000" y="1872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7" name="图片占位符 14"/>
          <p:cNvSpPr>
            <a:spLocks noGrp="1"/>
          </p:cNvSpPr>
          <p:nvPr>
            <p:ph type="pic" sz="quarter" idx="19"/>
          </p:nvPr>
        </p:nvSpPr>
        <p:spPr>
          <a:xfrm>
            <a:off x="8244000" y="1872000"/>
            <a:ext cx="3168000" cy="1460821"/>
          </a:xfrm>
          <a:prstGeom prst="rect">
            <a:avLst/>
          </a:prstGeom>
          <a:blipFill dpi="0" rotWithShape="1">
            <a:blip r:embed="rId2"/>
            <a:srcRect/>
            <a:tile tx="0" ty="0" sx="100000" sy="100000" flip="none" algn="ctr"/>
          </a:blipFill>
        </p:spPr>
        <p:txBody>
          <a:bodyPr/>
          <a:lstStyle/>
          <a:p>
            <a:endParaRPr kumimoji="1" lang="zh-CN" altLang="en-US"/>
          </a:p>
        </p:txBody>
      </p:sp>
      <p:sp>
        <p:nvSpPr>
          <p:cNvPr id="18" name="文本占位符 7"/>
          <p:cNvSpPr>
            <a:spLocks noGrp="1"/>
          </p:cNvSpPr>
          <p:nvPr>
            <p:ph type="body" sz="quarter" idx="20" hasCustomPrompt="1"/>
          </p:nvPr>
        </p:nvSpPr>
        <p:spPr>
          <a:xfrm>
            <a:off x="694799" y="1152000"/>
            <a:ext cx="10799999" cy="324000"/>
          </a:xfrm>
          <a:prstGeom prst="rect">
            <a:avLst/>
          </a:prstGeom>
        </p:spPr>
        <p:txBody>
          <a:bodyPr/>
          <a:lstStyle>
            <a:lvl1pPr marL="0" indent="0">
              <a:buFontTx/>
              <a:buNone/>
              <a:defRPr sz="20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9" name="文本占位符 8"/>
          <p:cNvSpPr>
            <a:spLocks noGrp="1"/>
          </p:cNvSpPr>
          <p:nvPr>
            <p:ph type="body" sz="quarter" idx="21" hasCustomPrompt="1"/>
          </p:nvPr>
        </p:nvSpPr>
        <p:spPr>
          <a:xfrm>
            <a:off x="792000" y="4032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0" name="文本占位符 8"/>
          <p:cNvSpPr>
            <a:spLocks noGrp="1"/>
          </p:cNvSpPr>
          <p:nvPr>
            <p:ph type="body" sz="quarter" idx="22" hasCustomPrompt="1"/>
          </p:nvPr>
        </p:nvSpPr>
        <p:spPr>
          <a:xfrm>
            <a:off x="4512000" y="4032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1" name="文本占位符 8"/>
          <p:cNvSpPr>
            <a:spLocks noGrp="1"/>
          </p:cNvSpPr>
          <p:nvPr>
            <p:ph type="body" sz="quarter" idx="23" hasCustomPrompt="1"/>
          </p:nvPr>
        </p:nvSpPr>
        <p:spPr>
          <a:xfrm>
            <a:off x="8244000" y="4032000"/>
            <a:ext cx="3168000" cy="1872000"/>
          </a:xfrm>
          <a:prstGeom prst="rect">
            <a:avLst/>
          </a:prstGeom>
        </p:spPr>
        <p:txBody>
          <a:bodyPr lIns="36000" rIns="36000"/>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a:t>
            </a:r>
          </a:p>
        </p:txBody>
      </p:sp>
      <p:sp>
        <p:nvSpPr>
          <p:cNvPr id="23" name="文本占位符 14"/>
          <p:cNvSpPr>
            <a:spLocks noGrp="1"/>
          </p:cNvSpPr>
          <p:nvPr>
            <p:ph type="body" sz="quarter" idx="24" hasCustomPrompt="1"/>
          </p:nvPr>
        </p:nvSpPr>
        <p:spPr>
          <a:xfrm>
            <a:off x="9503465" y="638947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3"/>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48963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标题 3"/>
          <p:cNvSpPr>
            <a:spLocks noGrp="1"/>
          </p:cNvSpPr>
          <p:nvPr>
            <p:ph type="title"/>
          </p:nvPr>
        </p:nvSpPr>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85663535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四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4800" y="720000"/>
            <a:ext cx="10800000" cy="648000"/>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800" y="1872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872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800"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8"/>
          <p:cNvSpPr>
            <a:spLocks noGrp="1"/>
          </p:cNvSpPr>
          <p:nvPr>
            <p:ph type="body" sz="quarter" idx="17" hasCustomPrompt="1"/>
          </p:nvPr>
        </p:nvSpPr>
        <p:spPr>
          <a:xfrm>
            <a:off x="6457202"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8"/>
          <p:cNvSpPr>
            <a:spLocks noGrp="1"/>
          </p:cNvSpPr>
          <p:nvPr>
            <p:ph type="body" sz="quarter" idx="19" hasCustomPrompt="1"/>
          </p:nvPr>
        </p:nvSpPr>
        <p:spPr>
          <a:xfrm>
            <a:off x="694800" y="2232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8" name="文本占位符 8"/>
          <p:cNvSpPr>
            <a:spLocks noGrp="1"/>
          </p:cNvSpPr>
          <p:nvPr>
            <p:ph type="body" sz="quarter" idx="20" hasCustomPrompt="1"/>
          </p:nvPr>
        </p:nvSpPr>
        <p:spPr>
          <a:xfrm>
            <a:off x="6466627" y="2232000"/>
            <a:ext cx="5030575" cy="1512000"/>
          </a:xfrm>
          <a:prstGeom prst="rect">
            <a:avLst/>
          </a:prstGeom>
        </p:spPr>
        <p:txBody>
          <a:bodyPr/>
          <a:lstStyle>
            <a:lvl1pPr marL="0" indent="0">
              <a:lnSpc>
                <a:spcPct val="150000"/>
              </a:lnSpc>
              <a:buFontTx/>
              <a:buNone/>
              <a:defRPr sz="18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9" name="文本占位符 8"/>
          <p:cNvSpPr>
            <a:spLocks noGrp="1"/>
          </p:cNvSpPr>
          <p:nvPr>
            <p:ph type="body" sz="quarter" idx="21" hasCustomPrompt="1"/>
          </p:nvPr>
        </p:nvSpPr>
        <p:spPr>
          <a:xfrm>
            <a:off x="694800" y="4500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0" name="文本占位符 8"/>
          <p:cNvSpPr>
            <a:spLocks noGrp="1"/>
          </p:cNvSpPr>
          <p:nvPr>
            <p:ph type="body" sz="quarter" idx="22" hasCustomPrompt="1"/>
          </p:nvPr>
        </p:nvSpPr>
        <p:spPr>
          <a:xfrm>
            <a:off x="6466627" y="4500000"/>
            <a:ext cx="5030575" cy="1512000"/>
          </a:xfrm>
          <a:prstGeom prst="rect">
            <a:avLst/>
          </a:prstGeom>
        </p:spPr>
        <p:txBody>
          <a:bodyPr/>
          <a:lstStyle>
            <a:lvl1pPr marL="0" indent="0">
              <a:lnSpc>
                <a:spcPct val="150000"/>
              </a:lnSpc>
              <a:buFontTx/>
              <a:buNone/>
              <a:defRPr sz="1800" b="0" i="0">
                <a:solidFill>
                  <a:srgbClr val="212121"/>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6" name="文本占位符 14"/>
          <p:cNvSpPr>
            <a:spLocks noGrp="1"/>
          </p:cNvSpPr>
          <p:nvPr>
            <p:ph type="body" sz="quarter" idx="23" hasCustomPrompt="1"/>
          </p:nvPr>
        </p:nvSpPr>
        <p:spPr>
          <a:xfrm>
            <a:off x="9482510" y="638566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34895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四栏-副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6" name="圆角矩形 5"/>
          <p:cNvSpPr/>
          <p:nvPr userDrawn="1"/>
        </p:nvSpPr>
        <p:spPr>
          <a:xfrm>
            <a:off x="800491" y="154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标题 1"/>
          <p:cNvSpPr>
            <a:spLocks noGrp="1"/>
          </p:cNvSpPr>
          <p:nvPr>
            <p:ph type="title" hasCustomPrompt="1"/>
          </p:nvPr>
        </p:nvSpPr>
        <p:spPr>
          <a:xfrm>
            <a:off x="696000" y="648000"/>
            <a:ext cx="10800000" cy="503999"/>
          </a:xfrm>
          <a:prstGeom prst="rect">
            <a:avLst/>
          </a:prstGeom>
        </p:spPr>
        <p:txBody>
          <a:bodyPr/>
          <a:lstStyle>
            <a:lvl1pPr>
              <a:defRPr sz="3200" b="1" i="0">
                <a:latin typeface="微软雅黑" panose="020B0503020204020204" pitchFamily="34" charset="-122"/>
                <a:ea typeface="微软雅黑" panose="020B0503020204020204" pitchFamily="34" charset="-122"/>
              </a:defRPr>
            </a:lvl1pPr>
          </a:lstStyle>
          <a:p>
            <a:r>
              <a:rPr kumimoji="1" lang="zh-CN" altLang="en-US" dirty="0"/>
              <a:t>页面标题</a:t>
            </a:r>
          </a:p>
        </p:txBody>
      </p:sp>
      <p:sp>
        <p:nvSpPr>
          <p:cNvPr id="9" name="文本占位符 8"/>
          <p:cNvSpPr>
            <a:spLocks noGrp="1"/>
          </p:cNvSpPr>
          <p:nvPr>
            <p:ph type="body" sz="quarter" idx="11" hasCustomPrompt="1"/>
          </p:nvPr>
        </p:nvSpPr>
        <p:spPr>
          <a:xfrm>
            <a:off x="694799"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2" name="文本占位符 8"/>
          <p:cNvSpPr>
            <a:spLocks noGrp="1"/>
          </p:cNvSpPr>
          <p:nvPr>
            <p:ph type="body" sz="quarter" idx="13" hasCustomPrompt="1"/>
          </p:nvPr>
        </p:nvSpPr>
        <p:spPr>
          <a:xfrm>
            <a:off x="6457202" y="1944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0" name="文本占位符 8"/>
          <p:cNvSpPr>
            <a:spLocks noGrp="1"/>
          </p:cNvSpPr>
          <p:nvPr>
            <p:ph type="body" sz="quarter" idx="15" hasCustomPrompt="1"/>
          </p:nvPr>
        </p:nvSpPr>
        <p:spPr>
          <a:xfrm>
            <a:off x="694799"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5" name="文本占位符 8"/>
          <p:cNvSpPr>
            <a:spLocks noGrp="1"/>
          </p:cNvSpPr>
          <p:nvPr>
            <p:ph type="body" sz="quarter" idx="17" hasCustomPrompt="1"/>
          </p:nvPr>
        </p:nvSpPr>
        <p:spPr>
          <a:xfrm>
            <a:off x="6457202" y="4140000"/>
            <a:ext cx="5040000" cy="360000"/>
          </a:xfrm>
          <a:prstGeom prst="rect">
            <a:avLst/>
          </a:prstGeom>
          <a:noFill/>
        </p:spPr>
        <p:txBody>
          <a:bodyPr wrap="square" rtlCol="0">
            <a:noAutofit/>
          </a:bodyPr>
          <a:lstStyle>
            <a:lvl1pPr marL="0" indent="0">
              <a:buFontTx/>
              <a:buNone/>
              <a:defRPr kumimoji="1" lang="zh-CN" altLang="en-US" sz="2000" b="1" spc="300" smtClean="0">
                <a:solidFill>
                  <a:srgbClr val="191919"/>
                </a:solidFill>
                <a:latin typeface="微软雅黑" panose="020B0503020204020204" pitchFamily="34" charset="-122"/>
                <a:ea typeface="微软雅黑" panose="020B0503020204020204"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zh-CN" altLang="en-US" dirty="0"/>
              <a:t>小标题</a:t>
            </a:r>
          </a:p>
        </p:txBody>
      </p:sp>
      <p:sp>
        <p:nvSpPr>
          <p:cNvPr id="17" name="文本占位符 7"/>
          <p:cNvSpPr>
            <a:spLocks noGrp="1"/>
          </p:cNvSpPr>
          <p:nvPr>
            <p:ph type="body" sz="quarter" idx="20" hasCustomPrompt="1"/>
          </p:nvPr>
        </p:nvSpPr>
        <p:spPr>
          <a:xfrm>
            <a:off x="694799" y="1116000"/>
            <a:ext cx="10799999" cy="324000"/>
          </a:xfrm>
          <a:prstGeom prst="rect">
            <a:avLst/>
          </a:prstGeom>
        </p:spPr>
        <p:txBody>
          <a:bodyPr/>
          <a:lstStyle>
            <a:lvl1pPr marL="0" indent="0">
              <a:buFontTx/>
              <a:buNone/>
              <a:defRPr sz="20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页面副标题</a:t>
            </a:r>
          </a:p>
        </p:txBody>
      </p:sp>
      <p:sp>
        <p:nvSpPr>
          <p:cNvPr id="18" name="文本占位符 8"/>
          <p:cNvSpPr>
            <a:spLocks noGrp="1"/>
          </p:cNvSpPr>
          <p:nvPr>
            <p:ph type="body" sz="quarter" idx="19" hasCustomPrompt="1"/>
          </p:nvPr>
        </p:nvSpPr>
        <p:spPr>
          <a:xfrm>
            <a:off x="694799" y="2304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19" name="文本占位符 8"/>
          <p:cNvSpPr>
            <a:spLocks noGrp="1"/>
          </p:cNvSpPr>
          <p:nvPr>
            <p:ph type="body" sz="quarter" idx="21" hasCustomPrompt="1"/>
          </p:nvPr>
        </p:nvSpPr>
        <p:spPr>
          <a:xfrm>
            <a:off x="6466627" y="2304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0" name="文本占位符 8"/>
          <p:cNvSpPr>
            <a:spLocks noGrp="1"/>
          </p:cNvSpPr>
          <p:nvPr>
            <p:ph type="body" sz="quarter" idx="22" hasCustomPrompt="1"/>
          </p:nvPr>
        </p:nvSpPr>
        <p:spPr>
          <a:xfrm>
            <a:off x="694799" y="4500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1" name="文本占位符 8"/>
          <p:cNvSpPr>
            <a:spLocks noGrp="1"/>
          </p:cNvSpPr>
          <p:nvPr>
            <p:ph type="body" sz="quarter" idx="23" hasCustomPrompt="1"/>
          </p:nvPr>
        </p:nvSpPr>
        <p:spPr>
          <a:xfrm>
            <a:off x="6466627" y="4500000"/>
            <a:ext cx="5030575" cy="1512000"/>
          </a:xfrm>
          <a:prstGeom prst="rect">
            <a:avLst/>
          </a:prstGeom>
        </p:spPr>
        <p:txBody>
          <a:bodyPr/>
          <a:lstStyle>
            <a:lvl1pPr marL="0" indent="0">
              <a:lnSpc>
                <a:spcPct val="150000"/>
              </a:lnSpc>
              <a:buFontTx/>
              <a:buNone/>
              <a:defRPr sz="1800" b="0" i="0">
                <a:solidFill>
                  <a:srgbClr val="191919"/>
                </a:solidFill>
                <a:latin typeface="微软雅黑 Light" panose="020B0502040204020203" pitchFamily="34" charset="-122"/>
                <a:ea typeface="微软雅黑 Light" panose="020B0502040204020203" pitchFamily="34" charset="-122"/>
              </a:defRPr>
            </a:lvl1pPr>
            <a:lvl2pPr marL="457200" indent="0">
              <a:buFontTx/>
              <a:buNone/>
              <a:defRPr b="0" i="0">
                <a:solidFill>
                  <a:srgbClr val="212121"/>
                </a:solidFill>
                <a:latin typeface="微软雅黑 Light" panose="020B0502040204020203" pitchFamily="34" charset="-122"/>
                <a:ea typeface="微软雅黑 Light" panose="020B0502040204020203" pitchFamily="34" charset="-122"/>
              </a:defRPr>
            </a:lvl2pPr>
            <a:lvl3pPr marL="914400" indent="0">
              <a:buFontTx/>
              <a:buNone/>
              <a:defRPr b="0" i="0">
                <a:solidFill>
                  <a:srgbClr val="212121"/>
                </a:solidFill>
                <a:latin typeface="微软雅黑 Light" panose="020B0502040204020203" pitchFamily="34" charset="-122"/>
                <a:ea typeface="微软雅黑 Light" panose="020B0502040204020203" pitchFamily="34" charset="-122"/>
              </a:defRPr>
            </a:lvl3pPr>
            <a:lvl4pPr marL="1371600" indent="0">
              <a:buFontTx/>
              <a:buNone/>
              <a:defRPr b="0" i="0">
                <a:solidFill>
                  <a:srgbClr val="212121"/>
                </a:solidFill>
                <a:latin typeface="微软雅黑 Light" panose="020B0502040204020203" pitchFamily="34" charset="-122"/>
                <a:ea typeface="微软雅黑 Light" panose="020B0502040204020203" pitchFamily="34" charset="-122"/>
              </a:defRPr>
            </a:lvl4pPr>
            <a:lvl5pPr marL="1828800" indent="0">
              <a:buFontTx/>
              <a:buNone/>
              <a:defRPr b="0" i="0">
                <a:solidFill>
                  <a:srgbClr val="212121"/>
                </a:solidFill>
                <a:latin typeface="微软雅黑 Light" panose="020B0502040204020203" pitchFamily="34" charset="-122"/>
                <a:ea typeface="微软雅黑 Light" panose="020B0502040204020203" pitchFamily="34" charset="-122"/>
              </a:defRPr>
            </a:lvl5pPr>
          </a:lstStyle>
          <a:p>
            <a:pPr lvl="0"/>
            <a:r>
              <a:rPr kumimoji="1" lang="zh-CN" altLang="en-US" dirty="0"/>
              <a:t>所示的 </a:t>
            </a:r>
            <a:r>
              <a:rPr kumimoji="1" lang="en-US" altLang="zh-CN" dirty="0"/>
              <a:t>iPhone 11 Pro 64GB </a:t>
            </a:r>
            <a:r>
              <a:rPr kumimoji="1" lang="zh-CN" altLang="en-US" dirty="0"/>
              <a:t>机型价格是使用 </a:t>
            </a:r>
            <a:r>
              <a:rPr kumimoji="1" lang="en-US" altLang="zh-CN" dirty="0"/>
              <a:t>iPhone X 64GB </a:t>
            </a:r>
            <a:r>
              <a:rPr kumimoji="1" lang="zh-CN" altLang="en-US" dirty="0"/>
              <a:t>机型进行折抵换购的价格。所示的 </a:t>
            </a:r>
            <a:r>
              <a:rPr kumimoji="1" lang="en-US" altLang="zh-CN" dirty="0"/>
              <a:t>iPhone 11 64GB </a:t>
            </a:r>
            <a:r>
              <a:rPr kumimoji="1" lang="zh-CN" altLang="en-US" dirty="0"/>
              <a:t>机型价格是。</a:t>
            </a:r>
          </a:p>
        </p:txBody>
      </p:sp>
      <p:sp>
        <p:nvSpPr>
          <p:cNvPr id="22" name="文本占位符 14"/>
          <p:cNvSpPr>
            <a:spLocks noGrp="1"/>
          </p:cNvSpPr>
          <p:nvPr>
            <p:ph type="body" sz="quarter" idx="24" hasCustomPrompt="1"/>
          </p:nvPr>
        </p:nvSpPr>
        <p:spPr>
          <a:xfrm>
            <a:off x="9513625" y="638947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4" name="图片 3"/>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3647226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4" name="文本占位符 14"/>
          <p:cNvSpPr>
            <a:spLocks noGrp="1"/>
          </p:cNvSpPr>
          <p:nvPr>
            <p:ph type="body" sz="quarter" idx="19" hasCustomPrompt="1"/>
          </p:nvPr>
        </p:nvSpPr>
        <p:spPr>
          <a:xfrm>
            <a:off x="9468000" y="6388835"/>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698612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5" name="标题 4"/>
          <p:cNvSpPr>
            <a:spLocks noGrp="1"/>
          </p:cNvSpPr>
          <p:nvPr>
            <p:ph type="title" hasCustomPrompt="1"/>
          </p:nvPr>
        </p:nvSpPr>
        <p:spPr>
          <a:xfrm>
            <a:off x="866770" y="3218669"/>
            <a:ext cx="10080000" cy="1098000"/>
          </a:xfrm>
          <a:prstGeom prst="rect">
            <a:avLst/>
          </a:prstGeom>
        </p:spPr>
        <p:txBody>
          <a:bodyPr anchor="ctr"/>
          <a:lstStyle>
            <a:lvl1pPr marL="0" algn="l" defTabSz="914400" rtl="0" eaLnBrk="1" latinLnBrk="0" hangingPunct="1">
              <a:defRPr kumimoji="1" lang="zh-CN" altLang="en-US" sz="6000" b="1" kern="1200" spc="300" dirty="0">
                <a:gradFill>
                  <a:gsLst>
                    <a:gs pos="0">
                      <a:schemeClr val="bg1"/>
                    </a:gs>
                    <a:gs pos="60000">
                      <a:schemeClr val="bg1"/>
                    </a:gs>
                    <a:gs pos="100000">
                      <a:srgbClr val="0568FF"/>
                    </a:gs>
                  </a:gsLst>
                  <a:lin ang="0" scaled="0"/>
                </a:gradFill>
                <a:latin typeface="微软雅黑" panose="020B0503020204020204" pitchFamily="34" charset="-122"/>
                <a:ea typeface="微软雅黑" panose="020B0503020204020204" pitchFamily="34" charset="-122"/>
                <a:cs typeface="+mn-cs"/>
              </a:defRPr>
            </a:lvl1pPr>
          </a:lstStyle>
          <a:p>
            <a:r>
              <a:rPr kumimoji="1" lang="zh-CN" altLang="en-US" dirty="0"/>
              <a:t>谢谢观看</a:t>
            </a:r>
          </a:p>
        </p:txBody>
      </p:sp>
      <p:sp>
        <p:nvSpPr>
          <p:cNvPr id="10" name="文本占位符 14"/>
          <p:cNvSpPr>
            <a:spLocks noGrp="1"/>
          </p:cNvSpPr>
          <p:nvPr>
            <p:ph type="body" sz="quarter" idx="19" hasCustomPrompt="1"/>
          </p:nvPr>
        </p:nvSpPr>
        <p:spPr>
          <a:xfrm>
            <a:off x="9471715" y="643138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8" name="图片 7"/>
          <p:cNvPicPr>
            <a:picLocks noChangeAspect="1"/>
          </p:cNvPicPr>
          <p:nvPr userDrawn="1"/>
        </p:nvPicPr>
        <p:blipFill>
          <a:blip r:embed="rId3"/>
          <a:stretch>
            <a:fillRect/>
          </a:stretch>
        </p:blipFill>
        <p:spPr>
          <a:xfrm>
            <a:off x="9540000" y="407849"/>
            <a:ext cx="1945752" cy="348571"/>
          </a:xfrm>
          <a:prstGeom prst="rect">
            <a:avLst/>
          </a:prstGeom>
        </p:spPr>
      </p:pic>
    </p:spTree>
    <p:extLst>
      <p:ext uri="{BB962C8B-B14F-4D97-AF65-F5344CB8AC3E}">
        <p14:creationId xmlns:p14="http://schemas.microsoft.com/office/powerpoint/2010/main" val="416017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页-标题-居中">
    <p:spTree>
      <p:nvGrpSpPr>
        <p:cNvPr id="1" name=""/>
        <p:cNvGrpSpPr/>
        <p:nvPr/>
      </p:nvGrpSpPr>
      <p:grpSpPr>
        <a:xfrm>
          <a:off x="0" y="0"/>
          <a:ext cx="0" cy="0"/>
          <a:chOff x="0" y="0"/>
          <a:chExt cx="0" cy="0"/>
        </a:xfrm>
      </p:grpSpPr>
      <p:sp>
        <p:nvSpPr>
          <p:cNvPr id="6" name="圆角矩形 5">
            <a:extLst>
              <a:ext uri="{FF2B5EF4-FFF2-40B4-BE49-F238E27FC236}">
                <a16:creationId xmlns="" xmlns:a16="http://schemas.microsoft.com/office/drawing/2014/main" id="{DA709415-0BAC-314D-B5A5-6B6E2CB8123A}"/>
              </a:ext>
            </a:extLst>
          </p:cNvPr>
          <p:cNvSpPr/>
          <p:nvPr userDrawn="1"/>
        </p:nvSpPr>
        <p:spPr>
          <a:xfrm>
            <a:off x="5826000" y="1368000"/>
            <a:ext cx="540000" cy="108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标题 9">
            <a:extLst>
              <a:ext uri="{FF2B5EF4-FFF2-40B4-BE49-F238E27FC236}">
                <a16:creationId xmlns="" xmlns:a16="http://schemas.microsoft.com/office/drawing/2014/main" id="{0E347D09-8534-C347-BC7F-A009B4A840F7}"/>
              </a:ext>
            </a:extLst>
          </p:cNvPr>
          <p:cNvSpPr>
            <a:spLocks noGrp="1"/>
          </p:cNvSpPr>
          <p:nvPr>
            <p:ph type="title" hasCustomPrompt="1"/>
          </p:nvPr>
        </p:nvSpPr>
        <p:spPr>
          <a:xfrm>
            <a:off x="696000" y="720000"/>
            <a:ext cx="10800000" cy="648000"/>
          </a:xfrm>
          <a:prstGeom prst="rect">
            <a:avLst/>
          </a:prstGeom>
          <a:noFill/>
        </p:spPr>
        <p:txBody>
          <a:bodyPr wrap="square" rtlCol="0">
            <a:noAutofit/>
          </a:bodyPr>
          <a:lstStyle>
            <a:lvl1pPr algn="ctr">
              <a:defRPr kumimoji="1" lang="zh-CN" altLang="en-US" sz="3200" b="1" spc="300">
                <a:solidFill>
                  <a:srgbClr val="191919"/>
                </a:solidFill>
                <a:latin typeface="Microsoft YaHei" panose="020B0503020204020204" pitchFamily="34" charset="-122"/>
                <a:ea typeface="Microsoft YaHei" panose="020B0503020204020204" pitchFamily="34" charset="-122"/>
                <a:cs typeface="+mn-cs"/>
              </a:defRPr>
            </a:lvl1pPr>
          </a:lstStyle>
          <a:p>
            <a:pPr marL="0" lvl="0" algn="ctr"/>
            <a:r>
              <a:rPr kumimoji="1" lang="zh-CN" altLang="en-US" dirty="0"/>
              <a:t>页面标题</a:t>
            </a:r>
          </a:p>
        </p:txBody>
      </p:sp>
      <p:sp>
        <p:nvSpPr>
          <p:cNvPr id="7" name="文本占位符 14">
            <a:extLst>
              <a:ext uri="{FF2B5EF4-FFF2-40B4-BE49-F238E27FC236}">
                <a16:creationId xmlns="" xmlns:a16="http://schemas.microsoft.com/office/drawing/2014/main" id="{C7ACB3CB-416E-9946-A68A-279C46F422BF}"/>
              </a:ext>
            </a:extLst>
          </p:cNvPr>
          <p:cNvSpPr>
            <a:spLocks noGrp="1"/>
          </p:cNvSpPr>
          <p:nvPr>
            <p:ph type="body" sz="quarter" idx="19" hasCustomPrompt="1"/>
          </p:nvPr>
        </p:nvSpPr>
        <p:spPr>
          <a:xfrm>
            <a:off x="10177200" y="216000"/>
            <a:ext cx="1800000" cy="216000"/>
          </a:xfrm>
          <a:prstGeom prst="rect">
            <a:avLst/>
          </a:prstGeom>
        </p:spPr>
        <p:txBody>
          <a:bodyPr anchor="ctr"/>
          <a:lstStyle>
            <a:lvl1pPr marL="0" indent="0" algn="r">
              <a:buFontTx/>
              <a:buNone/>
              <a:defRPr sz="1200" b="0" i="0">
                <a:solidFill>
                  <a:srgbClr val="B2B2B2"/>
                </a:solidFill>
                <a:latin typeface="Microsoft YaHei Light" panose="020B0502040204020203" pitchFamily="34" charset="-122"/>
                <a:ea typeface="Microsoft YaHei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8" name="图片 7">
            <a:extLst>
              <a:ext uri="{FF2B5EF4-FFF2-40B4-BE49-F238E27FC236}">
                <a16:creationId xmlns="" xmlns:a16="http://schemas.microsoft.com/office/drawing/2014/main" id="{110A20BA-44B8-CA4A-8F7F-B99D2BE45C79}"/>
              </a:ext>
            </a:extLst>
          </p:cNvPr>
          <p:cNvPicPr>
            <a:picLocks noChangeAspect="1"/>
          </p:cNvPicPr>
          <p:nvPr userDrawn="1"/>
        </p:nvPicPr>
        <p:blipFill>
          <a:blip r:embed="rId2"/>
          <a:stretch>
            <a:fillRect/>
          </a:stretch>
        </p:blipFill>
        <p:spPr>
          <a:xfrm>
            <a:off x="7813614" y="154800"/>
            <a:ext cx="2202483" cy="27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93436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a:xfrm>
            <a:off x="9234000" y="6356350"/>
            <a:ext cx="2743200" cy="365125"/>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5" name="标题 4"/>
          <p:cNvSpPr>
            <a:spLocks noGrp="1"/>
          </p:cNvSpPr>
          <p:nvPr>
            <p:ph type="title" hasCustomPrompt="1"/>
          </p:nvPr>
        </p:nvSpPr>
        <p:spPr>
          <a:xfrm>
            <a:off x="1056000" y="3592800"/>
            <a:ext cx="10080000" cy="1098000"/>
          </a:xfrm>
          <a:prstGeom prst="rect">
            <a:avLst/>
          </a:prstGeom>
        </p:spPr>
        <p:txBody>
          <a:bodyPr anchor="ctr"/>
          <a:lstStyle>
            <a:lvl1pPr marL="0" algn="l" defTabSz="914400" rtl="0" eaLnBrk="1" latinLnBrk="0" hangingPunct="1">
              <a:defRPr kumimoji="1" lang="zh-CN" altLang="en-US" sz="6000" b="1" kern="1200" spc="300" dirty="0">
                <a:gradFill>
                  <a:gsLst>
                    <a:gs pos="0">
                      <a:schemeClr val="bg1"/>
                    </a:gs>
                    <a:gs pos="50000">
                      <a:schemeClr val="bg1"/>
                    </a:gs>
                    <a:gs pos="100000">
                      <a:srgbClr val="0568FF"/>
                    </a:gs>
                  </a:gsLst>
                  <a:lin ang="0" scaled="0"/>
                </a:gradFill>
                <a:latin typeface="微软雅黑" panose="020B0503020204020204" pitchFamily="34" charset="-122"/>
                <a:ea typeface="微软雅黑" panose="020B0503020204020204" pitchFamily="34" charset="-122"/>
                <a:cs typeface="+mn-cs"/>
              </a:defRPr>
            </a:lvl1pPr>
          </a:lstStyle>
          <a:p>
            <a:r>
              <a:rPr kumimoji="1" lang="zh-CN" altLang="en-US" dirty="0"/>
              <a:t>演示幻灯片的标题</a:t>
            </a:r>
          </a:p>
        </p:txBody>
      </p:sp>
      <p:sp>
        <p:nvSpPr>
          <p:cNvPr id="6" name="文本占位符 5"/>
          <p:cNvSpPr>
            <a:spLocks noGrp="1"/>
          </p:cNvSpPr>
          <p:nvPr>
            <p:ph type="body" sz="quarter" idx="11" hasCustomPrompt="1"/>
          </p:nvPr>
        </p:nvSpPr>
        <p:spPr>
          <a:xfrm>
            <a:off x="1056000" y="4827600"/>
            <a:ext cx="10080000" cy="936000"/>
          </a:xfrm>
          <a:prstGeom prst="rect">
            <a:avLst/>
          </a:prstGeom>
          <a:noFill/>
        </p:spPr>
        <p:txBody>
          <a:bodyPr wrap="square" rtlCol="0" anchor="t">
            <a:noAutofit/>
          </a:bodyPr>
          <a:lstStyle>
            <a:lvl1pPr marL="0" indent="0">
              <a:buFontTx/>
              <a:buNone/>
              <a:defRPr kumimoji="1" lang="zh-CN" altLang="en-US" sz="2400" spc="300" dirty="0" smtClean="0">
                <a:solidFill>
                  <a:schemeClr val="bg1"/>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dirty="0" smtClean="0"/>
            </a:lvl2pPr>
            <a:lvl3pPr marL="685800" indent="0">
              <a:buFontTx/>
              <a:buNone/>
              <a:defRPr lang="zh-CN" altLang="en-US" sz="1800" dirty="0" smtClean="0"/>
            </a:lvl3pPr>
            <a:lvl4pPr marL="1143000" indent="0">
              <a:buFontTx/>
              <a:buNone/>
              <a:defRPr lang="zh-CN" altLang="en-US" dirty="0" smtClean="0"/>
            </a:lvl4pPr>
            <a:lvl5pPr marL="1600200" indent="0">
              <a:buFontTx/>
              <a:buNone/>
              <a:defRPr lang="zh-CN" altLang="en-US" dirty="0"/>
            </a:lvl5pPr>
          </a:lstStyle>
          <a:p>
            <a:pPr marL="0" lvl="0"/>
            <a:r>
              <a:rPr kumimoji="1" lang="zh-CN" altLang="en-US" dirty="0"/>
              <a:t>演示幻灯片的副标题</a:t>
            </a:r>
            <a:r>
              <a:rPr kumimoji="1" lang="en-US" altLang="zh-CN" dirty="0"/>
              <a:t>/</a:t>
            </a:r>
            <a:r>
              <a:rPr kumimoji="1" lang="zh-CN" altLang="en-US" dirty="0"/>
              <a:t>作者</a:t>
            </a:r>
          </a:p>
        </p:txBody>
      </p:sp>
      <p:sp>
        <p:nvSpPr>
          <p:cNvPr id="15" name="文本占位符 14"/>
          <p:cNvSpPr>
            <a:spLocks noGrp="1"/>
          </p:cNvSpPr>
          <p:nvPr>
            <p:ph type="body" sz="quarter" idx="12" hasCustomPrompt="1"/>
          </p:nvPr>
        </p:nvSpPr>
        <p:spPr>
          <a:xfrm>
            <a:off x="7602194" y="6356404"/>
            <a:ext cx="3712876" cy="324000"/>
          </a:xfrm>
          <a:prstGeom prst="rect">
            <a:avLst/>
          </a:prstGeom>
        </p:spPr>
        <p:txBody>
          <a:bodyPr anchor="ctr"/>
          <a:lstStyle>
            <a:lvl1pPr marL="0" indent="0" algn="r">
              <a:buFontTx/>
              <a:buNone/>
              <a:defRPr sz="14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8" name="图片 7"/>
          <p:cNvPicPr>
            <a:picLocks noChangeAspect="1"/>
          </p:cNvPicPr>
          <p:nvPr userDrawn="1"/>
        </p:nvPicPr>
        <p:blipFill>
          <a:blip r:embed="rId3"/>
          <a:stretch>
            <a:fillRect/>
          </a:stretch>
        </p:blipFill>
        <p:spPr>
          <a:xfrm>
            <a:off x="9540000" y="407849"/>
            <a:ext cx="1945752" cy="348571"/>
          </a:xfrm>
          <a:prstGeom prst="rect">
            <a:avLst/>
          </a:prstGeom>
        </p:spPr>
      </p:pic>
    </p:spTree>
    <p:extLst>
      <p:ext uri="{BB962C8B-B14F-4D97-AF65-F5344CB8AC3E}">
        <p14:creationId xmlns:p14="http://schemas.microsoft.com/office/powerpoint/2010/main" val="15272464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A">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7" name="文本框 6"/>
          <p:cNvSpPr txBox="1"/>
          <p:nvPr userDrawn="1"/>
        </p:nvSpPr>
        <p:spPr>
          <a:xfrm>
            <a:off x="1056000" y="1231285"/>
            <a:ext cx="1794776" cy="1098717"/>
          </a:xfrm>
          <a:prstGeom prst="rect">
            <a:avLst/>
          </a:prstGeom>
          <a:noFill/>
        </p:spPr>
        <p:txBody>
          <a:bodyPr wrap="square" rtlCol="0">
            <a:noAutofit/>
          </a:bodyPr>
          <a:lstStyle/>
          <a:p>
            <a:r>
              <a:rPr kumimoji="1" lang="zh-CN" altLang="en-US" sz="6000" b="1" spc="300" dirty="0">
                <a:solidFill>
                  <a:srgbClr val="191919"/>
                </a:solidFill>
                <a:latin typeface="微软雅黑" panose="020B0503020204020204" pitchFamily="34" charset="-122"/>
                <a:ea typeface="微软雅黑" panose="020B0503020204020204" pitchFamily="34" charset="-122"/>
              </a:rPr>
              <a:t>目录</a:t>
            </a:r>
          </a:p>
        </p:txBody>
      </p:sp>
      <p:sp>
        <p:nvSpPr>
          <p:cNvPr id="8" name="文本框 7"/>
          <p:cNvSpPr txBox="1"/>
          <p:nvPr userDrawn="1"/>
        </p:nvSpPr>
        <p:spPr>
          <a:xfrm>
            <a:off x="1109788" y="2190076"/>
            <a:ext cx="1794776" cy="512381"/>
          </a:xfrm>
          <a:prstGeom prst="rect">
            <a:avLst/>
          </a:prstGeom>
          <a:noFill/>
        </p:spPr>
        <p:txBody>
          <a:bodyPr wrap="square" rtlCol="0">
            <a:noAutofit/>
          </a:bodyPr>
          <a:lstStyle/>
          <a:p>
            <a:r>
              <a:rPr kumimoji="1" lang="en-US" altLang="zh-CN" sz="2300" dirty="0">
                <a:solidFill>
                  <a:srgbClr val="191919"/>
                </a:solidFill>
                <a:latin typeface="微软雅黑 Light" panose="020B0502040204020203" pitchFamily="34" charset="-122"/>
                <a:ea typeface="微软雅黑 Light" panose="020B0502040204020203" pitchFamily="34" charset="-122"/>
              </a:rPr>
              <a:t>CONTENTS</a:t>
            </a:r>
            <a:endParaRPr kumimoji="1" lang="zh-CN" altLang="en-US" sz="2300" dirty="0">
              <a:solidFill>
                <a:srgbClr val="191919"/>
              </a:solidFill>
              <a:latin typeface="微软雅黑 Light" panose="020B0502040204020203" pitchFamily="34" charset="-122"/>
              <a:ea typeface="微软雅黑 Light" panose="020B0502040204020203" pitchFamily="34" charset="-122"/>
            </a:endParaRPr>
          </a:p>
        </p:txBody>
      </p:sp>
      <p:sp>
        <p:nvSpPr>
          <p:cNvPr id="9" name="圆角矩形 8"/>
          <p:cNvSpPr/>
          <p:nvPr userDrawn="1"/>
        </p:nvSpPr>
        <p:spPr>
          <a:xfrm>
            <a:off x="1201814" y="2923024"/>
            <a:ext cx="840541" cy="144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cxnSp>
        <p:nvCxnSpPr>
          <p:cNvPr id="10" name="直线连接符 9"/>
          <p:cNvCxnSpPr/>
          <p:nvPr userDrawn="1"/>
        </p:nvCxnSpPr>
        <p:spPr>
          <a:xfrm>
            <a:off x="4856471" y="1364791"/>
            <a:ext cx="5944879" cy="0"/>
          </a:xfrm>
          <a:prstGeom prst="line">
            <a:avLst/>
          </a:prstGeom>
          <a:ln w="25400">
            <a:solidFill>
              <a:srgbClr val="191919"/>
            </a:solidFill>
          </a:ln>
        </p:spPr>
        <p:style>
          <a:lnRef idx="1">
            <a:schemeClr val="accent1"/>
          </a:lnRef>
          <a:fillRef idx="0">
            <a:schemeClr val="accent1"/>
          </a:fillRef>
          <a:effectRef idx="0">
            <a:schemeClr val="accent1"/>
          </a:effectRef>
          <a:fontRef idx="minor">
            <a:schemeClr val="tx1"/>
          </a:fontRef>
        </p:style>
      </p:cxnSp>
      <p:sp>
        <p:nvSpPr>
          <p:cNvPr id="14" name="文本占位符 13"/>
          <p:cNvSpPr>
            <a:spLocks noGrp="1"/>
          </p:cNvSpPr>
          <p:nvPr>
            <p:ph type="body" sz="quarter" idx="11" hasCustomPrompt="1"/>
          </p:nvPr>
        </p:nvSpPr>
        <p:spPr>
          <a:xfrm>
            <a:off x="4856471" y="184680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01</a:t>
            </a:r>
            <a:endParaRPr kumimoji="1" lang="zh-CN" altLang="en-US" dirty="0"/>
          </a:p>
        </p:txBody>
      </p:sp>
      <p:sp>
        <p:nvSpPr>
          <p:cNvPr id="15" name="文本占位符 13"/>
          <p:cNvSpPr>
            <a:spLocks noGrp="1"/>
          </p:cNvSpPr>
          <p:nvPr>
            <p:ph type="body" sz="quarter" idx="12" hasCustomPrompt="1"/>
          </p:nvPr>
        </p:nvSpPr>
        <p:spPr>
          <a:xfrm>
            <a:off x="6096000" y="199800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章节标题一</a:t>
            </a:r>
          </a:p>
        </p:txBody>
      </p:sp>
      <p:sp>
        <p:nvSpPr>
          <p:cNvPr id="16" name="文本占位符 13"/>
          <p:cNvSpPr>
            <a:spLocks noGrp="1"/>
          </p:cNvSpPr>
          <p:nvPr>
            <p:ph type="body" sz="quarter" idx="13" hasCustomPrompt="1"/>
          </p:nvPr>
        </p:nvSpPr>
        <p:spPr>
          <a:xfrm>
            <a:off x="4856471" y="290217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02</a:t>
            </a:r>
            <a:endParaRPr kumimoji="1" lang="zh-CN" altLang="en-US" dirty="0"/>
          </a:p>
        </p:txBody>
      </p:sp>
      <p:sp>
        <p:nvSpPr>
          <p:cNvPr id="17" name="文本占位符 13"/>
          <p:cNvSpPr>
            <a:spLocks noGrp="1"/>
          </p:cNvSpPr>
          <p:nvPr>
            <p:ph type="body" sz="quarter" idx="14" hasCustomPrompt="1"/>
          </p:nvPr>
        </p:nvSpPr>
        <p:spPr>
          <a:xfrm>
            <a:off x="6096000" y="305337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章节标题二</a:t>
            </a:r>
          </a:p>
        </p:txBody>
      </p:sp>
      <p:sp>
        <p:nvSpPr>
          <p:cNvPr id="18" name="文本占位符 13"/>
          <p:cNvSpPr>
            <a:spLocks noGrp="1"/>
          </p:cNvSpPr>
          <p:nvPr>
            <p:ph type="body" sz="quarter" idx="15" hasCustomPrompt="1"/>
          </p:nvPr>
        </p:nvSpPr>
        <p:spPr>
          <a:xfrm>
            <a:off x="4856471" y="395754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03</a:t>
            </a:r>
            <a:endParaRPr kumimoji="1" lang="zh-CN" altLang="en-US" dirty="0"/>
          </a:p>
        </p:txBody>
      </p:sp>
      <p:sp>
        <p:nvSpPr>
          <p:cNvPr id="19" name="文本占位符 13"/>
          <p:cNvSpPr>
            <a:spLocks noGrp="1"/>
          </p:cNvSpPr>
          <p:nvPr>
            <p:ph type="body" sz="quarter" idx="16" hasCustomPrompt="1"/>
          </p:nvPr>
        </p:nvSpPr>
        <p:spPr>
          <a:xfrm>
            <a:off x="6096000" y="410874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章节标题三</a:t>
            </a:r>
          </a:p>
        </p:txBody>
      </p:sp>
      <p:sp>
        <p:nvSpPr>
          <p:cNvPr id="20" name="文本占位符 13"/>
          <p:cNvSpPr>
            <a:spLocks noGrp="1"/>
          </p:cNvSpPr>
          <p:nvPr>
            <p:ph type="body" sz="quarter" idx="17" hasCustomPrompt="1"/>
          </p:nvPr>
        </p:nvSpPr>
        <p:spPr>
          <a:xfrm>
            <a:off x="4856471" y="5012910"/>
            <a:ext cx="1044000" cy="655200"/>
          </a:xfrm>
          <a:prstGeom prst="rect">
            <a:avLst/>
          </a:prstGeom>
          <a:noFill/>
        </p:spPr>
        <p:txBody>
          <a:bodyPr wrap="square" rtlCol="0" anchor="t">
            <a:noAutofit/>
          </a:bodyPr>
          <a:lstStyle>
            <a:lvl1pPr marL="0" indent="0">
              <a:buFontTx/>
              <a:buNone/>
              <a:defRPr kumimoji="1" lang="zh-CN" altLang="en-US" sz="4000" spc="300" smtClean="0">
                <a:solidFill>
                  <a:srgbClr val="191919"/>
                </a:solidFill>
                <a:latin typeface="微软雅黑 Light" panose="020B0502040204020203" pitchFamily="34" charset="-122"/>
                <a:ea typeface="微软雅黑 Light" panose="020B0502040204020203" pitchFamily="34"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r>
              <a:rPr kumimoji="1" lang="en-US" altLang="zh-CN" dirty="0"/>
              <a:t>04</a:t>
            </a:r>
            <a:endParaRPr kumimoji="1" lang="zh-CN" altLang="en-US" dirty="0"/>
          </a:p>
        </p:txBody>
      </p:sp>
      <p:sp>
        <p:nvSpPr>
          <p:cNvPr id="21" name="文本占位符 13"/>
          <p:cNvSpPr>
            <a:spLocks noGrp="1"/>
          </p:cNvSpPr>
          <p:nvPr>
            <p:ph type="body" sz="quarter" idx="18" hasCustomPrompt="1"/>
          </p:nvPr>
        </p:nvSpPr>
        <p:spPr>
          <a:xfrm>
            <a:off x="6096000" y="5164111"/>
            <a:ext cx="4705350" cy="503999"/>
          </a:xfrm>
          <a:prstGeom prst="rect">
            <a:avLst/>
          </a:prstGeom>
          <a:noFill/>
        </p:spPr>
        <p:txBody>
          <a:bodyPr wrap="square" rtlCol="0" anchor="t">
            <a:noAutofit/>
          </a:bodyPr>
          <a:lstStyle>
            <a:lvl1pPr marL="0" indent="0">
              <a:buNone/>
              <a:defRPr kumimoji="1" lang="zh-CN" altLang="en-US" sz="24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章节标题四</a:t>
            </a:r>
          </a:p>
        </p:txBody>
      </p:sp>
      <p:sp>
        <p:nvSpPr>
          <p:cNvPr id="23"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2" name="图片 21"/>
          <p:cNvPicPr>
            <a:picLocks noChangeAspect="1"/>
          </p:cNvPicPr>
          <p:nvPr userDrawn="1"/>
        </p:nvPicPr>
        <p:blipFill>
          <a:blip r:embed="rId2"/>
          <a:stretch>
            <a:fillRect/>
          </a:stretch>
        </p:blipFill>
        <p:spPr>
          <a:xfrm>
            <a:off x="10890155" y="385350"/>
            <a:ext cx="803822" cy="144000"/>
          </a:xfrm>
          <a:prstGeom prst="rect">
            <a:avLst/>
          </a:prstGeom>
        </p:spPr>
      </p:pic>
    </p:spTree>
    <p:extLst>
      <p:ext uri="{BB962C8B-B14F-4D97-AF65-F5344CB8AC3E}">
        <p14:creationId xmlns:p14="http://schemas.microsoft.com/office/powerpoint/2010/main" val="129239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B">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34000" y="6314400"/>
            <a:ext cx="2743200" cy="365125"/>
          </a:xfrm>
        </p:spPr>
        <p:txBody>
          <a:bodyPr/>
          <a:lstStyle/>
          <a:p>
            <a:fld id="{698215D7-ACA7-4749-A253-FE563ACD064C}" type="slidenum">
              <a:rPr kumimoji="1" lang="zh-CN" altLang="en-US" smtClean="0"/>
              <a:pPr/>
              <a:t>‹#›</a:t>
            </a:fld>
            <a:endParaRPr kumimoji="1" lang="zh-CN" altLang="en-US"/>
          </a:p>
        </p:txBody>
      </p:sp>
      <p:sp>
        <p:nvSpPr>
          <p:cNvPr id="7" name="文本框 6"/>
          <p:cNvSpPr txBox="1"/>
          <p:nvPr userDrawn="1"/>
        </p:nvSpPr>
        <p:spPr>
          <a:xfrm>
            <a:off x="1056000" y="1040213"/>
            <a:ext cx="1794776" cy="1098717"/>
          </a:xfrm>
          <a:prstGeom prst="rect">
            <a:avLst/>
          </a:prstGeom>
          <a:noFill/>
        </p:spPr>
        <p:txBody>
          <a:bodyPr wrap="square" rtlCol="0">
            <a:noAutofit/>
          </a:bodyPr>
          <a:lstStyle/>
          <a:p>
            <a:r>
              <a:rPr kumimoji="1" lang="zh-CN" altLang="en-US" sz="6000" b="1" spc="300" dirty="0">
                <a:solidFill>
                  <a:srgbClr val="191919"/>
                </a:solidFill>
                <a:latin typeface="微软雅黑" panose="020B0503020204020204" pitchFamily="34" charset="-122"/>
                <a:ea typeface="微软雅黑" panose="020B0503020204020204" pitchFamily="34" charset="-122"/>
              </a:rPr>
              <a:t>目录</a:t>
            </a:r>
          </a:p>
        </p:txBody>
      </p:sp>
      <p:sp>
        <p:nvSpPr>
          <p:cNvPr id="8" name="文本框 7"/>
          <p:cNvSpPr txBox="1"/>
          <p:nvPr userDrawn="1"/>
        </p:nvSpPr>
        <p:spPr>
          <a:xfrm>
            <a:off x="1109788" y="1999004"/>
            <a:ext cx="1794776" cy="512381"/>
          </a:xfrm>
          <a:prstGeom prst="rect">
            <a:avLst/>
          </a:prstGeom>
          <a:noFill/>
        </p:spPr>
        <p:txBody>
          <a:bodyPr wrap="square" rtlCol="0">
            <a:noAutofit/>
          </a:bodyPr>
          <a:lstStyle/>
          <a:p>
            <a:r>
              <a:rPr kumimoji="1" lang="en-US" altLang="zh-CN" sz="2300" dirty="0">
                <a:solidFill>
                  <a:srgbClr val="191919"/>
                </a:solidFill>
                <a:latin typeface="微软雅黑 Light" panose="020B0502040204020203" pitchFamily="34" charset="-122"/>
                <a:ea typeface="微软雅黑 Light" panose="020B0502040204020203" pitchFamily="34" charset="-122"/>
              </a:rPr>
              <a:t>CONTENTS</a:t>
            </a:r>
            <a:endParaRPr kumimoji="1" lang="zh-CN" altLang="en-US" sz="2300" dirty="0">
              <a:solidFill>
                <a:srgbClr val="191919"/>
              </a:solidFill>
              <a:latin typeface="微软雅黑 Light" panose="020B0502040204020203" pitchFamily="34" charset="-122"/>
              <a:ea typeface="微软雅黑 Light" panose="020B0502040204020203" pitchFamily="34" charset="-122"/>
            </a:endParaRPr>
          </a:p>
        </p:txBody>
      </p:sp>
      <p:sp>
        <p:nvSpPr>
          <p:cNvPr id="9" name="圆角矩形 8"/>
          <p:cNvSpPr/>
          <p:nvPr userDrawn="1"/>
        </p:nvSpPr>
        <p:spPr>
          <a:xfrm>
            <a:off x="1201814" y="2731952"/>
            <a:ext cx="840541" cy="144000"/>
          </a:xfrm>
          <a:prstGeom prst="roundRect">
            <a:avLst>
              <a:gd name="adj" fmla="val 50000"/>
            </a:avLst>
          </a:prstGeom>
          <a:gradFill>
            <a:gsLst>
              <a:gs pos="0">
                <a:schemeClr val="bg1"/>
              </a:gs>
              <a:gs pos="100000">
                <a:srgbClr val="0568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cxnSp>
        <p:nvCxnSpPr>
          <p:cNvPr id="10" name="直线连接符 9"/>
          <p:cNvCxnSpPr/>
          <p:nvPr userDrawn="1"/>
        </p:nvCxnSpPr>
        <p:spPr>
          <a:xfrm>
            <a:off x="4856471" y="1173719"/>
            <a:ext cx="5944879" cy="0"/>
          </a:xfrm>
          <a:prstGeom prst="line">
            <a:avLst/>
          </a:prstGeom>
          <a:ln w="25400">
            <a:solidFill>
              <a:srgbClr val="191919"/>
            </a:solidFill>
          </a:ln>
        </p:spPr>
        <p:style>
          <a:lnRef idx="1">
            <a:schemeClr val="accent1"/>
          </a:lnRef>
          <a:fillRef idx="0">
            <a:schemeClr val="accent1"/>
          </a:fillRef>
          <a:effectRef idx="0">
            <a:schemeClr val="accent1"/>
          </a:effectRef>
          <a:fontRef idx="minor">
            <a:schemeClr val="tx1"/>
          </a:fontRef>
        </p:style>
      </p:cxnSp>
      <p:sp>
        <p:nvSpPr>
          <p:cNvPr id="14" name="文本占位符 13"/>
          <p:cNvSpPr>
            <a:spLocks noGrp="1"/>
          </p:cNvSpPr>
          <p:nvPr>
            <p:ph type="body" sz="quarter" idx="11" hasCustomPrompt="1"/>
          </p:nvPr>
        </p:nvSpPr>
        <p:spPr>
          <a:xfrm>
            <a:off x="4856471" y="1491698"/>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01</a:t>
            </a:r>
            <a:endParaRPr kumimoji="1" lang="zh-CN" altLang="en-US" dirty="0"/>
          </a:p>
        </p:txBody>
      </p:sp>
      <p:sp>
        <p:nvSpPr>
          <p:cNvPr id="15" name="文本占位符 13"/>
          <p:cNvSpPr>
            <a:spLocks noGrp="1"/>
          </p:cNvSpPr>
          <p:nvPr>
            <p:ph type="body" sz="quarter" idx="12" hasCustomPrompt="1"/>
          </p:nvPr>
        </p:nvSpPr>
        <p:spPr>
          <a:xfrm>
            <a:off x="5978140" y="1563698"/>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章节标题一</a:t>
            </a:r>
          </a:p>
        </p:txBody>
      </p:sp>
      <p:sp>
        <p:nvSpPr>
          <p:cNvPr id="24" name="文本占位符 13"/>
          <p:cNvSpPr>
            <a:spLocks noGrp="1"/>
          </p:cNvSpPr>
          <p:nvPr>
            <p:ph type="body" sz="quarter" idx="13" hasCustomPrompt="1"/>
          </p:nvPr>
        </p:nvSpPr>
        <p:spPr>
          <a:xfrm>
            <a:off x="4856471" y="2150511"/>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02</a:t>
            </a:r>
            <a:endParaRPr kumimoji="1" lang="zh-CN" altLang="en-US" dirty="0"/>
          </a:p>
        </p:txBody>
      </p:sp>
      <p:sp>
        <p:nvSpPr>
          <p:cNvPr id="25" name="文本占位符 13"/>
          <p:cNvSpPr>
            <a:spLocks noGrp="1"/>
          </p:cNvSpPr>
          <p:nvPr>
            <p:ph type="body" sz="quarter" idx="14" hasCustomPrompt="1"/>
          </p:nvPr>
        </p:nvSpPr>
        <p:spPr>
          <a:xfrm>
            <a:off x="5978140" y="2222511"/>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章节标题二</a:t>
            </a:r>
          </a:p>
        </p:txBody>
      </p:sp>
      <p:sp>
        <p:nvSpPr>
          <p:cNvPr id="26" name="文本占位符 13"/>
          <p:cNvSpPr>
            <a:spLocks noGrp="1"/>
          </p:cNvSpPr>
          <p:nvPr>
            <p:ph type="body" sz="quarter" idx="15" hasCustomPrompt="1"/>
          </p:nvPr>
        </p:nvSpPr>
        <p:spPr>
          <a:xfrm>
            <a:off x="4856471" y="2809324"/>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03</a:t>
            </a:r>
            <a:endParaRPr kumimoji="1" lang="zh-CN" altLang="en-US" dirty="0"/>
          </a:p>
        </p:txBody>
      </p:sp>
      <p:sp>
        <p:nvSpPr>
          <p:cNvPr id="27" name="文本占位符 13"/>
          <p:cNvSpPr>
            <a:spLocks noGrp="1"/>
          </p:cNvSpPr>
          <p:nvPr>
            <p:ph type="body" sz="quarter" idx="16" hasCustomPrompt="1"/>
          </p:nvPr>
        </p:nvSpPr>
        <p:spPr>
          <a:xfrm>
            <a:off x="5978140" y="2881324"/>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章节标题三</a:t>
            </a:r>
          </a:p>
        </p:txBody>
      </p:sp>
      <p:sp>
        <p:nvSpPr>
          <p:cNvPr id="28" name="文本占位符 13"/>
          <p:cNvSpPr>
            <a:spLocks noGrp="1"/>
          </p:cNvSpPr>
          <p:nvPr>
            <p:ph type="body" sz="quarter" idx="17" hasCustomPrompt="1"/>
          </p:nvPr>
        </p:nvSpPr>
        <p:spPr>
          <a:xfrm>
            <a:off x="4856471" y="3468137"/>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04</a:t>
            </a:r>
            <a:endParaRPr kumimoji="1" lang="zh-CN" altLang="en-US" dirty="0"/>
          </a:p>
        </p:txBody>
      </p:sp>
      <p:sp>
        <p:nvSpPr>
          <p:cNvPr id="29" name="文本占位符 13"/>
          <p:cNvSpPr>
            <a:spLocks noGrp="1"/>
          </p:cNvSpPr>
          <p:nvPr>
            <p:ph type="body" sz="quarter" idx="18" hasCustomPrompt="1"/>
          </p:nvPr>
        </p:nvSpPr>
        <p:spPr>
          <a:xfrm>
            <a:off x="5978140" y="3540137"/>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章节标题四</a:t>
            </a:r>
          </a:p>
        </p:txBody>
      </p:sp>
      <p:sp>
        <p:nvSpPr>
          <p:cNvPr id="30" name="文本占位符 13"/>
          <p:cNvSpPr>
            <a:spLocks noGrp="1"/>
          </p:cNvSpPr>
          <p:nvPr>
            <p:ph type="body" sz="quarter" idx="19" hasCustomPrompt="1"/>
          </p:nvPr>
        </p:nvSpPr>
        <p:spPr>
          <a:xfrm>
            <a:off x="4856471" y="4126950"/>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05</a:t>
            </a:r>
            <a:endParaRPr kumimoji="1" lang="zh-CN" altLang="en-US" dirty="0"/>
          </a:p>
        </p:txBody>
      </p:sp>
      <p:sp>
        <p:nvSpPr>
          <p:cNvPr id="31" name="文本占位符 13"/>
          <p:cNvSpPr>
            <a:spLocks noGrp="1"/>
          </p:cNvSpPr>
          <p:nvPr>
            <p:ph type="body" sz="quarter" idx="20" hasCustomPrompt="1"/>
          </p:nvPr>
        </p:nvSpPr>
        <p:spPr>
          <a:xfrm>
            <a:off x="5978140" y="4198950"/>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章节标题五</a:t>
            </a:r>
          </a:p>
        </p:txBody>
      </p:sp>
      <p:sp>
        <p:nvSpPr>
          <p:cNvPr id="32" name="文本占位符 13"/>
          <p:cNvSpPr>
            <a:spLocks noGrp="1"/>
          </p:cNvSpPr>
          <p:nvPr>
            <p:ph type="body" sz="quarter" idx="21" hasCustomPrompt="1"/>
          </p:nvPr>
        </p:nvSpPr>
        <p:spPr>
          <a:xfrm>
            <a:off x="4856471" y="4785763"/>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06</a:t>
            </a:r>
            <a:endParaRPr kumimoji="1" lang="zh-CN" altLang="en-US" dirty="0"/>
          </a:p>
        </p:txBody>
      </p:sp>
      <p:sp>
        <p:nvSpPr>
          <p:cNvPr id="33" name="文本占位符 13"/>
          <p:cNvSpPr>
            <a:spLocks noGrp="1"/>
          </p:cNvSpPr>
          <p:nvPr>
            <p:ph type="body" sz="quarter" idx="22" hasCustomPrompt="1"/>
          </p:nvPr>
        </p:nvSpPr>
        <p:spPr>
          <a:xfrm>
            <a:off x="5978140" y="4857763"/>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章节标题六</a:t>
            </a:r>
          </a:p>
        </p:txBody>
      </p:sp>
      <p:sp>
        <p:nvSpPr>
          <p:cNvPr id="34" name="文本占位符 13"/>
          <p:cNvSpPr>
            <a:spLocks noGrp="1"/>
          </p:cNvSpPr>
          <p:nvPr>
            <p:ph type="body" sz="quarter" idx="23" hasCustomPrompt="1"/>
          </p:nvPr>
        </p:nvSpPr>
        <p:spPr>
          <a:xfrm>
            <a:off x="4856471" y="5444578"/>
            <a:ext cx="1044000" cy="468000"/>
          </a:xfrm>
          <a:prstGeom prst="rect">
            <a:avLst/>
          </a:prstGeom>
          <a:noFill/>
        </p:spPr>
        <p:txBody>
          <a:bodyPr wrap="square" rtlCol="0">
            <a:noAutofit/>
          </a:bodyPr>
          <a:lstStyle>
            <a:lvl1pPr marL="0" indent="0">
              <a:buFontTx/>
              <a:buNone/>
              <a:defRPr kumimoji="1" lang="zh-CN" altLang="en-US"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en-US" altLang="zh-CN" dirty="0"/>
              <a:t>07</a:t>
            </a:r>
            <a:endParaRPr kumimoji="1" lang="zh-CN" altLang="en-US" dirty="0"/>
          </a:p>
        </p:txBody>
      </p:sp>
      <p:sp>
        <p:nvSpPr>
          <p:cNvPr id="35" name="文本占位符 13"/>
          <p:cNvSpPr>
            <a:spLocks noGrp="1"/>
          </p:cNvSpPr>
          <p:nvPr>
            <p:ph type="body" sz="quarter" idx="24" hasCustomPrompt="1"/>
          </p:nvPr>
        </p:nvSpPr>
        <p:spPr>
          <a:xfrm>
            <a:off x="5978140" y="5516578"/>
            <a:ext cx="4823210" cy="396000"/>
          </a:xfrm>
          <a:prstGeom prst="rect">
            <a:avLst/>
          </a:prstGeom>
          <a:noFill/>
        </p:spPr>
        <p:txBody>
          <a:bodyPr wrap="square" rtlCol="0">
            <a:noAutofit/>
          </a:bodyPr>
          <a:lstStyle>
            <a:lvl1pPr marL="0" indent="0">
              <a:buNone/>
              <a:defRPr kumimoji="1" lang="zh-CN" altLang="en-US" sz="1800" spc="300" dirty="0">
                <a:solidFill>
                  <a:srgbClr val="191919"/>
                </a:solidFill>
                <a:latin typeface="微软雅黑 Light" panose="020B0502040204020203" pitchFamily="34" charset="-122"/>
                <a:ea typeface="微软雅黑 Light" panose="020B0502040204020203" pitchFamily="34" charset="-122"/>
              </a:defRPr>
            </a:lvl1pPr>
          </a:lstStyle>
          <a:p>
            <a:pPr marL="0" lvl="0"/>
            <a:r>
              <a:rPr kumimoji="1" lang="zh-CN" altLang="en-US" dirty="0"/>
              <a:t>章节标题七</a:t>
            </a:r>
          </a:p>
        </p:txBody>
      </p:sp>
      <p:sp>
        <p:nvSpPr>
          <p:cNvPr id="23" name="文本占位符 14"/>
          <p:cNvSpPr>
            <a:spLocks noGrp="1"/>
          </p:cNvSpPr>
          <p:nvPr>
            <p:ph type="body" sz="quarter" idx="25" hasCustomPrompt="1"/>
          </p:nvPr>
        </p:nvSpPr>
        <p:spPr>
          <a:xfrm>
            <a:off x="9468000" y="6372000"/>
            <a:ext cx="1800000" cy="216000"/>
          </a:xfrm>
          <a:prstGeom prst="rect">
            <a:avLst/>
          </a:prstGeom>
        </p:spPr>
        <p:txBody>
          <a:bodyPr anchor="ctr"/>
          <a:lstStyle>
            <a:lvl1pPr marL="0" indent="0" algn="r">
              <a:buFontTx/>
              <a:buNone/>
              <a:defRPr sz="1200" b="0" i="0">
                <a:solidFill>
                  <a:srgbClr val="B2B2B2"/>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pic>
        <p:nvPicPr>
          <p:cNvPr id="2" name="图片 1"/>
          <p:cNvPicPr>
            <a:picLocks noChangeAspect="1"/>
          </p:cNvPicPr>
          <p:nvPr userDrawn="1"/>
        </p:nvPicPr>
        <p:blipFill>
          <a:blip r:embed="rId2"/>
          <a:stretch>
            <a:fillRect/>
          </a:stretch>
        </p:blipFill>
        <p:spPr>
          <a:xfrm>
            <a:off x="10932065" y="347250"/>
            <a:ext cx="803822" cy="144000"/>
          </a:xfrm>
          <a:prstGeom prst="rect">
            <a:avLst/>
          </a:prstGeom>
        </p:spPr>
      </p:pic>
    </p:spTree>
    <p:extLst>
      <p:ext uri="{BB962C8B-B14F-4D97-AF65-F5344CB8AC3E}">
        <p14:creationId xmlns:p14="http://schemas.microsoft.com/office/powerpoint/2010/main" val="170942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标题A">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4" name="文本占位符 3"/>
          <p:cNvSpPr>
            <a:spLocks noGrp="1"/>
          </p:cNvSpPr>
          <p:nvPr>
            <p:ph type="body" sz="quarter" idx="11" hasCustomPrompt="1"/>
          </p:nvPr>
        </p:nvSpPr>
        <p:spPr>
          <a:xfrm>
            <a:off x="1259999" y="2934156"/>
            <a:ext cx="1404000" cy="1080000"/>
          </a:xfrm>
          <a:prstGeom prst="rect">
            <a:avLst/>
          </a:prstGeom>
          <a:noFill/>
        </p:spPr>
        <p:txBody>
          <a:bodyPr wrap="square" lIns="0" rIns="0" rtlCol="0" anchor="ctr">
            <a:noAutofit/>
          </a:bodyPr>
          <a:lstStyle>
            <a:lvl1pPr marL="0" indent="0" algn="ctr">
              <a:buNone/>
              <a:defRPr kumimoji="1" lang="zh-CN" altLang="en-US" sz="7200" spc="300" smtClean="0">
                <a:gradFill>
                  <a:gsLst>
                    <a:gs pos="0">
                      <a:schemeClr val="bg1"/>
                    </a:gs>
                    <a:gs pos="100000">
                      <a:srgbClr val="0568FF"/>
                    </a:gs>
                  </a:gsLst>
                  <a:lin ang="0" scaled="0"/>
                </a:gradFill>
                <a:latin typeface="微软雅黑 Light" panose="020B0502040204020203" pitchFamily="34" charset="-122"/>
                <a:ea typeface="微软雅黑 Light" panose="020B0502040204020203"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kumimoji="1" lang="en-US" altLang="zh-CN" dirty="0"/>
              <a:t>01</a:t>
            </a:r>
            <a:endParaRPr kumimoji="1" lang="zh-CN" altLang="en-US" dirty="0"/>
          </a:p>
        </p:txBody>
      </p:sp>
      <p:sp>
        <p:nvSpPr>
          <p:cNvPr id="7" name="标题 6"/>
          <p:cNvSpPr>
            <a:spLocks noGrp="1"/>
          </p:cNvSpPr>
          <p:nvPr>
            <p:ph type="title" hasCustomPrompt="1"/>
          </p:nvPr>
        </p:nvSpPr>
        <p:spPr>
          <a:xfrm>
            <a:off x="3420000" y="2889000"/>
            <a:ext cx="7512000" cy="1080000"/>
          </a:xfrm>
          <a:prstGeom prst="rect">
            <a:avLst/>
          </a:prstGeom>
          <a:noFill/>
        </p:spPr>
        <p:txBody>
          <a:bodyPr wrap="square" rtlCol="0" anchor="ctr">
            <a:noAutofit/>
          </a:bodyPr>
          <a:lstStyle>
            <a:lvl1pPr marL="0" algn="l" defTabSz="914400" rtl="0" eaLnBrk="1" latinLnBrk="0" hangingPunct="1">
              <a:lnSpc>
                <a:spcPct val="90000"/>
              </a:lnSpc>
              <a:spcBef>
                <a:spcPct val="0"/>
              </a:spcBef>
              <a:buNone/>
              <a:defRPr kumimoji="1" lang="zh-CN" altLang="en-US" sz="4800" b="0" i="0" kern="1200" spc="300" dirty="0">
                <a:solidFill>
                  <a:schemeClr val="bg1"/>
                </a:solidFill>
                <a:latin typeface="微软雅黑 Light" panose="020B0502040204020203" pitchFamily="34" charset="-122"/>
                <a:ea typeface="微软雅黑 Light" panose="020B0502040204020203" pitchFamily="34" charset="-122"/>
                <a:cs typeface="+mn-cs"/>
              </a:defRPr>
            </a:lvl1pPr>
          </a:lstStyle>
          <a:p>
            <a:pPr marL="0" lvl="0"/>
            <a:r>
              <a:rPr kumimoji="1" lang="zh-CN" altLang="en-US" dirty="0"/>
              <a:t>章节标题</a:t>
            </a:r>
          </a:p>
        </p:txBody>
      </p:sp>
      <p:sp>
        <p:nvSpPr>
          <p:cNvPr id="10"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sp>
        <p:nvSpPr>
          <p:cNvPr id="6" name="矩形 5"/>
          <p:cNvSpPr/>
          <p:nvPr userDrawn="1"/>
        </p:nvSpPr>
        <p:spPr>
          <a:xfrm rot="900000">
            <a:off x="2902860" y="2979000"/>
            <a:ext cx="18000" cy="9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2" name="图片 1"/>
          <p:cNvPicPr>
            <a:picLocks noChangeAspect="1"/>
          </p:cNvPicPr>
          <p:nvPr userDrawn="1"/>
        </p:nvPicPr>
        <p:blipFill>
          <a:blip r:embed="rId3"/>
          <a:stretch>
            <a:fillRect/>
          </a:stretch>
        </p:blipFill>
        <p:spPr>
          <a:xfrm>
            <a:off x="9540000" y="407849"/>
            <a:ext cx="1945752" cy="348571"/>
          </a:xfrm>
          <a:prstGeom prst="rect">
            <a:avLst/>
          </a:prstGeom>
        </p:spPr>
      </p:pic>
    </p:spTree>
    <p:extLst>
      <p:ext uri="{BB962C8B-B14F-4D97-AF65-F5344CB8AC3E}">
        <p14:creationId xmlns:p14="http://schemas.microsoft.com/office/powerpoint/2010/main" val="2494023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章节标题B">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stretch>
            <a:fillRect/>
          </a:stretch>
        </p:blipFill>
        <p:spPr>
          <a:xfrm>
            <a:off x="0" y="0"/>
            <a:ext cx="12192000" cy="6858000"/>
          </a:xfrm>
          <a:prstGeom prst="rect">
            <a:avLst/>
          </a:prstGeom>
        </p:spPr>
      </p:pic>
      <p:sp>
        <p:nvSpPr>
          <p:cNvPr id="3" name="灯片编号占位符 2"/>
          <p:cNvSpPr>
            <a:spLocks noGrp="1"/>
          </p:cNvSpPr>
          <p:nvPr>
            <p:ph type="sldNum" sz="quarter" idx="10"/>
          </p:nvPr>
        </p:nvSpPr>
        <p:spPr>
          <a:xfrm>
            <a:off x="9234000" y="6314400"/>
            <a:ext cx="2743200" cy="365125"/>
          </a:xfrm>
        </p:spPr>
        <p:txBody>
          <a:bodyPr/>
          <a:lstStyle>
            <a:lvl1pPr>
              <a:defRPr>
                <a:solidFill>
                  <a:schemeClr val="bg1"/>
                </a:solidFill>
              </a:defRPr>
            </a:lvl1pPr>
          </a:lstStyle>
          <a:p>
            <a:fld id="{698215D7-ACA7-4749-A253-FE563ACD064C}" type="slidenum">
              <a:rPr kumimoji="1" lang="zh-CN" altLang="en-US" smtClean="0">
                <a:solidFill>
                  <a:prstClr val="white"/>
                </a:solidFill>
              </a:rPr>
              <a:pPr/>
              <a:t>‹#›</a:t>
            </a:fld>
            <a:endParaRPr kumimoji="1" lang="zh-CN" altLang="en-US">
              <a:solidFill>
                <a:prstClr val="white"/>
              </a:solidFill>
            </a:endParaRPr>
          </a:p>
        </p:txBody>
      </p:sp>
      <p:sp>
        <p:nvSpPr>
          <p:cNvPr id="4" name="文本占位符 3"/>
          <p:cNvSpPr>
            <a:spLocks noGrp="1"/>
          </p:cNvSpPr>
          <p:nvPr>
            <p:ph type="body" sz="quarter" idx="11" hasCustomPrompt="1"/>
          </p:nvPr>
        </p:nvSpPr>
        <p:spPr>
          <a:xfrm>
            <a:off x="1260000" y="1864368"/>
            <a:ext cx="1404000" cy="1080000"/>
          </a:xfrm>
          <a:prstGeom prst="rect">
            <a:avLst/>
          </a:prstGeom>
          <a:noFill/>
        </p:spPr>
        <p:txBody>
          <a:bodyPr wrap="square" lIns="0" rIns="0" rtlCol="0" anchor="t">
            <a:noAutofit/>
          </a:bodyPr>
          <a:lstStyle>
            <a:lvl1pPr marL="0" indent="0" algn="ctr">
              <a:buNone/>
              <a:defRPr kumimoji="1" lang="zh-CN" altLang="en-US" sz="7200" spc="300" smtClean="0">
                <a:gradFill>
                  <a:gsLst>
                    <a:gs pos="0">
                      <a:schemeClr val="bg1"/>
                    </a:gs>
                    <a:gs pos="100000">
                      <a:srgbClr val="0568FF"/>
                    </a:gs>
                  </a:gsLst>
                  <a:lin ang="0" scaled="0"/>
                </a:gradFill>
                <a:latin typeface="微软雅黑 Light" panose="020B0502040204020203" pitchFamily="34" charset="-122"/>
                <a:ea typeface="微软雅黑 Light" panose="020B0502040204020203"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kumimoji="1" lang="en-US" altLang="zh-CN" dirty="0"/>
              <a:t>01</a:t>
            </a:r>
            <a:endParaRPr kumimoji="1" lang="zh-CN" altLang="en-US" dirty="0"/>
          </a:p>
        </p:txBody>
      </p:sp>
      <p:sp>
        <p:nvSpPr>
          <p:cNvPr id="7" name="标题 6"/>
          <p:cNvSpPr>
            <a:spLocks noGrp="1"/>
          </p:cNvSpPr>
          <p:nvPr>
            <p:ph type="title" hasCustomPrompt="1"/>
          </p:nvPr>
        </p:nvSpPr>
        <p:spPr>
          <a:xfrm>
            <a:off x="3420000" y="1864368"/>
            <a:ext cx="7512000" cy="1080000"/>
          </a:xfrm>
          <a:prstGeom prst="rect">
            <a:avLst/>
          </a:prstGeom>
          <a:noFill/>
        </p:spPr>
        <p:txBody>
          <a:bodyPr wrap="square" rtlCol="0" anchor="ctr">
            <a:noAutofit/>
          </a:bodyPr>
          <a:lstStyle>
            <a:lvl1pPr>
              <a:defRPr kumimoji="1" lang="zh-CN" altLang="en-US" sz="4800" b="0" i="0" spc="300" dirty="0">
                <a:solidFill>
                  <a:schemeClr val="bg1"/>
                </a:solidFill>
                <a:latin typeface="微软雅黑 Light" panose="020B0502040204020203" pitchFamily="34" charset="-122"/>
                <a:ea typeface="微软雅黑 Light" panose="020B0502040204020203" pitchFamily="34" charset="-122"/>
                <a:cs typeface="+mn-cs"/>
              </a:defRPr>
            </a:lvl1pPr>
          </a:lstStyle>
          <a:p>
            <a:pPr marL="0" lvl="0"/>
            <a:r>
              <a:rPr kumimoji="1" lang="zh-CN" altLang="en-US" dirty="0"/>
              <a:t>章节标题</a:t>
            </a:r>
          </a:p>
        </p:txBody>
      </p:sp>
      <p:sp>
        <p:nvSpPr>
          <p:cNvPr id="13" name="文本占位符 3"/>
          <p:cNvSpPr>
            <a:spLocks noGrp="1"/>
          </p:cNvSpPr>
          <p:nvPr>
            <p:ph type="body" sz="quarter" idx="12" hasCustomPrompt="1"/>
          </p:nvPr>
        </p:nvSpPr>
        <p:spPr>
          <a:xfrm>
            <a:off x="3420000" y="2970072"/>
            <a:ext cx="7512000" cy="2160000"/>
          </a:xfrm>
          <a:prstGeom prst="rect">
            <a:avLst/>
          </a:prstGeom>
          <a:noFill/>
        </p:spPr>
        <p:txBody>
          <a:bodyPr wrap="square" rtlCol="0" anchor="t">
            <a:noAutofit/>
          </a:bodyPr>
          <a:lstStyle>
            <a:lvl1pPr>
              <a:lnSpc>
                <a:spcPct val="150000"/>
              </a:lnSpc>
              <a:defRPr kumimoji="1" lang="zh-CN" altLang="en-US" sz="2400" b="0" i="0" spc="300" dirty="0">
                <a:solidFill>
                  <a:schemeClr val="bg1"/>
                </a:solidFill>
                <a:latin typeface="微软雅黑 Light" panose="020B0502040204020203" pitchFamily="34" charset="-122"/>
                <a:ea typeface="微软雅黑 Light" panose="020B0502040204020203" pitchFamily="34" charset="-122"/>
              </a:defRPr>
            </a:lvl1pPr>
          </a:lstStyle>
          <a:p>
            <a:pPr marL="514350" lvl="0" indent="-514350">
              <a:lnSpc>
                <a:spcPct val="150000"/>
              </a:lnSpc>
            </a:pPr>
            <a:r>
              <a:rPr kumimoji="1" lang="zh-CN" altLang="en-US" dirty="0"/>
              <a:t>小节内容一</a:t>
            </a:r>
            <a:endParaRPr kumimoji="1" lang="en-US" altLang="zh-CN" dirty="0"/>
          </a:p>
          <a:p>
            <a:pPr marL="514350" lvl="0" indent="-514350">
              <a:lnSpc>
                <a:spcPct val="150000"/>
              </a:lnSpc>
            </a:pPr>
            <a:r>
              <a:rPr kumimoji="1" lang="zh-CN" altLang="en-US" dirty="0"/>
              <a:t>小节内容二</a:t>
            </a:r>
            <a:endParaRPr kumimoji="1" lang="en-US" altLang="zh-CN" dirty="0"/>
          </a:p>
          <a:p>
            <a:pPr marL="514350" lvl="0" indent="-514350">
              <a:lnSpc>
                <a:spcPct val="150000"/>
              </a:lnSpc>
            </a:pPr>
            <a:r>
              <a:rPr kumimoji="1" lang="zh-CN" altLang="en-US" dirty="0"/>
              <a:t>小节内容三</a:t>
            </a:r>
          </a:p>
        </p:txBody>
      </p:sp>
      <p:sp>
        <p:nvSpPr>
          <p:cNvPr id="10" name="文本占位符 14"/>
          <p:cNvSpPr>
            <a:spLocks noGrp="1"/>
          </p:cNvSpPr>
          <p:nvPr>
            <p:ph type="body" sz="quarter" idx="19" hasCustomPrompt="1"/>
          </p:nvPr>
        </p:nvSpPr>
        <p:spPr>
          <a:xfrm>
            <a:off x="9468000" y="6372000"/>
            <a:ext cx="1800000" cy="216000"/>
          </a:xfrm>
          <a:prstGeom prst="rect">
            <a:avLst/>
          </a:prstGeom>
        </p:spPr>
        <p:txBody>
          <a:bodyPr anchor="ctr"/>
          <a:lstStyle>
            <a:lvl1pPr marL="0" indent="0" algn="r">
              <a:buFontTx/>
              <a:buNone/>
              <a:defRPr sz="1200" b="0" i="0">
                <a:solidFill>
                  <a:schemeClr val="bg1"/>
                </a:solidFill>
                <a:latin typeface="微软雅黑 Light" panose="020B0502040204020203" pitchFamily="34" charset="-122"/>
                <a:ea typeface="微软雅黑 Light" panose="020B0502040204020203"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a:t>密级：</a:t>
            </a:r>
            <a:r>
              <a:rPr kumimoji="1" lang="en-US" altLang="zh-CN"/>
              <a:t>AAAA</a:t>
            </a:r>
            <a:endParaRPr kumimoji="1" lang="zh-CN" altLang="en-US"/>
          </a:p>
        </p:txBody>
      </p:sp>
      <p:sp>
        <p:nvSpPr>
          <p:cNvPr id="15" name="矩形 14"/>
          <p:cNvSpPr/>
          <p:nvPr userDrawn="1"/>
        </p:nvSpPr>
        <p:spPr>
          <a:xfrm rot="900000">
            <a:off x="2902860" y="1905088"/>
            <a:ext cx="18000" cy="9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2" name="图片 1"/>
          <p:cNvPicPr>
            <a:picLocks noChangeAspect="1"/>
          </p:cNvPicPr>
          <p:nvPr userDrawn="1"/>
        </p:nvPicPr>
        <p:blipFill>
          <a:blip r:embed="rId3"/>
          <a:stretch>
            <a:fillRect/>
          </a:stretch>
        </p:blipFill>
        <p:spPr>
          <a:xfrm>
            <a:off x="9540000" y="407849"/>
            <a:ext cx="1945752" cy="348571"/>
          </a:xfrm>
          <a:prstGeom prst="rect">
            <a:avLst/>
          </a:prstGeom>
        </p:spPr>
      </p:pic>
    </p:spTree>
    <p:extLst>
      <p:ext uri="{BB962C8B-B14F-4D97-AF65-F5344CB8AC3E}">
        <p14:creationId xmlns:p14="http://schemas.microsoft.com/office/powerpoint/2010/main" val="3124482084"/>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3.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14375"/>
            <a:ext cx="10515600" cy="976313"/>
          </a:xfrm>
          <a:prstGeom prst="rect">
            <a:avLst/>
          </a:prstGeom>
        </p:spPr>
        <p:txBody>
          <a:bodyPr vert="horz" lIns="91440" tIns="45720" rIns="91440" bIns="45720" rtlCol="0" anchor="ctr">
            <a:normAutofit/>
          </a:bodyPr>
          <a:lstStyle/>
          <a:p>
            <a:r>
              <a:rPr lang="en-US" altLang="zh-CN" dirty="0" smtClean="0"/>
              <a:t>Project database proposal</a:t>
            </a:r>
            <a:endParaRPr lang="zh-CN" altLang="en-US" dirty="0"/>
          </a:p>
        </p:txBody>
      </p:sp>
      <p:sp>
        <p:nvSpPr>
          <p:cNvPr id="7" name="矩形 6"/>
          <p:cNvSpPr/>
          <p:nvPr userDrawn="1"/>
        </p:nvSpPr>
        <p:spPr>
          <a:xfrm>
            <a:off x="0" y="6443664"/>
            <a:ext cx="12192000" cy="400044"/>
          </a:xfrm>
          <a:prstGeom prst="rect">
            <a:avLst/>
          </a:prstGeom>
          <a:solidFill>
            <a:srgbClr val="DE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lumMod val="85000"/>
                </a:prstClr>
              </a:solidFill>
            </a:endParaRPr>
          </a:p>
        </p:txBody>
      </p:sp>
      <p:pic>
        <p:nvPicPr>
          <p:cNvPr id="13" name="图片 12"/>
          <p:cNvPicPr>
            <a:picLocks noChangeAspect="1"/>
          </p:cNvPicPr>
          <p:nvPr userDrawn="1"/>
        </p:nvPicPr>
        <p:blipFill rotWithShape="1">
          <a:blip r:embed="rId6">
            <a:extLst>
              <a:ext uri="{28A0092B-C50C-407E-A947-70E740481C1C}">
                <a14:useLocalDpi xmlns:a14="http://schemas.microsoft.com/office/drawing/2010/main" val="0"/>
              </a:ext>
            </a:extLst>
          </a:blip>
          <a:srcRect t="4748" b="82424"/>
          <a:stretch/>
        </p:blipFill>
        <p:spPr>
          <a:xfrm>
            <a:off x="0" y="-1"/>
            <a:ext cx="12192000" cy="641063"/>
          </a:xfrm>
          <a:prstGeom prst="rect">
            <a:avLst/>
          </a:prstGeom>
        </p:spPr>
      </p:pic>
      <p:pic>
        <p:nvPicPr>
          <p:cNvPr id="15" name="图片 14"/>
          <p:cNvPicPr>
            <a:picLocks noChangeAspect="1"/>
          </p:cNvPicPr>
          <p:nvPr userDrawn="1"/>
        </p:nvPicPr>
        <p:blipFill rotWithShape="1">
          <a:blip r:embed="rId7" cstate="print">
            <a:lum bright="70000" contrast="-70000"/>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t="18997" b="2375"/>
          <a:stretch/>
        </p:blipFill>
        <p:spPr>
          <a:xfrm>
            <a:off x="0" y="6459414"/>
            <a:ext cx="1098550" cy="394836"/>
          </a:xfrm>
          <a:prstGeom prst="rect">
            <a:avLst/>
          </a:prstGeom>
        </p:spPr>
      </p:pic>
      <p:pic>
        <p:nvPicPr>
          <p:cNvPr id="12" name="图片 11">
            <a:extLst>
              <a:ext uri="{FF2B5EF4-FFF2-40B4-BE49-F238E27FC236}">
                <a16:creationId xmlns:a16="http://schemas.microsoft.com/office/drawing/2014/main" xmlns="" id="{377EDA40-592B-0C46-9281-D7BAB3A21EEC}"/>
              </a:ext>
            </a:extLst>
          </p:cNvPr>
          <p:cNvPicPr>
            <a:picLocks noChangeAspect="1"/>
          </p:cNvPicPr>
          <p:nvPr userDrawn="1"/>
        </p:nvPicPr>
        <p:blipFill>
          <a:blip r:embed="rId9"/>
          <a:stretch>
            <a:fillRect/>
          </a:stretch>
        </p:blipFill>
        <p:spPr>
          <a:xfrm>
            <a:off x="9119297" y="235771"/>
            <a:ext cx="2288291" cy="288000"/>
          </a:xfrm>
          <a:prstGeom prst="rect">
            <a:avLst/>
          </a:prstGeom>
        </p:spPr>
      </p:pic>
    </p:spTree>
    <p:extLst>
      <p:ext uri="{BB962C8B-B14F-4D97-AF65-F5344CB8AC3E}">
        <p14:creationId xmlns:p14="http://schemas.microsoft.com/office/powerpoint/2010/main" val="2944634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9234000" y="6356350"/>
            <a:ext cx="2743200" cy="365125"/>
          </a:xfrm>
          <a:prstGeom prst="rect">
            <a:avLst/>
          </a:prstGeom>
        </p:spPr>
        <p:txBody>
          <a:bodyPr vert="horz" lIns="91440" tIns="45720" rIns="91440" bIns="45720" rtlCol="0" anchor="ctr"/>
          <a:lstStyle>
            <a:lvl1pPr algn="r">
              <a:defRPr sz="1200" b="0" i="0">
                <a:solidFill>
                  <a:srgbClr val="999999"/>
                </a:solidFill>
                <a:latin typeface="微软雅黑 Light" panose="020B0502040204020203" pitchFamily="34" charset="-122"/>
                <a:ea typeface="微软雅黑 Light" panose="020B0502040204020203" pitchFamily="34" charset="-122"/>
              </a:defRPr>
            </a:lvl1pPr>
          </a:lstStyle>
          <a:p>
            <a:fld id="{698215D7-ACA7-4749-A253-FE563ACD064C}" type="slidenum">
              <a:rPr kumimoji="1" lang="zh-CN" altLang="en-US" smtClean="0"/>
              <a:pPr/>
              <a:t>‹#›</a:t>
            </a:fld>
            <a:endParaRPr kumimoji="1" lang="zh-CN" altLang="en-US"/>
          </a:p>
        </p:txBody>
      </p:sp>
    </p:spTree>
    <p:extLst>
      <p:ext uri="{BB962C8B-B14F-4D97-AF65-F5344CB8AC3E}">
        <p14:creationId xmlns:p14="http://schemas.microsoft.com/office/powerpoint/2010/main" val="29967635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IT</a:t>
            </a:r>
            <a:r>
              <a:rPr lang="zh-CN" altLang="en-US" dirty="0" smtClean="0"/>
              <a:t>操作手册</a:t>
            </a:r>
            <a:endParaRPr kumimoji="1" lang="zh-CN" altLang="en-US" dirty="0"/>
          </a:p>
        </p:txBody>
      </p:sp>
      <p:sp>
        <p:nvSpPr>
          <p:cNvPr id="4" name="文本占位符 3"/>
          <p:cNvSpPr>
            <a:spLocks noGrp="1"/>
          </p:cNvSpPr>
          <p:nvPr>
            <p:ph type="body" sz="quarter" idx="11"/>
          </p:nvPr>
        </p:nvSpPr>
        <p:spPr/>
        <p:txBody>
          <a:bodyPr/>
          <a:lstStyle/>
          <a:p>
            <a:r>
              <a:rPr lang="zh-CN" altLang="en-US" dirty="0"/>
              <a:t>安徽聆思智能科技有限公司</a:t>
            </a:r>
            <a:endParaRPr kumimoji="1" lang="zh-CN" altLang="en-US" dirty="0"/>
          </a:p>
        </p:txBody>
      </p:sp>
    </p:spTree>
    <p:extLst>
      <p:ext uri="{BB962C8B-B14F-4D97-AF65-F5344CB8AC3E}">
        <p14:creationId xmlns:p14="http://schemas.microsoft.com/office/powerpoint/2010/main" val="2257523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A236FA0-9B6E-48EC-951E-366D207B27F8}"/>
              </a:ext>
            </a:extLst>
          </p:cNvPr>
          <p:cNvSpPr>
            <a:spLocks noGrp="1"/>
          </p:cNvSpPr>
          <p:nvPr>
            <p:ph idx="1"/>
          </p:nvPr>
        </p:nvSpPr>
        <p:spPr>
          <a:xfrm>
            <a:off x="427028" y="866396"/>
            <a:ext cx="11293024" cy="5569723"/>
          </a:xfrm>
        </p:spPr>
        <p:txBody>
          <a:bodyPr>
            <a:noAutofit/>
          </a:bodyPr>
          <a:lstStyle/>
          <a:p>
            <a:pPr marL="0" indent="0" algn="just" eaLnBrk="0" fontAlgn="base" hangingPunct="0">
              <a:lnSpc>
                <a:spcPct val="100000"/>
              </a:lnSpc>
              <a:spcBef>
                <a:spcPct val="0"/>
              </a:spcBef>
              <a:spcAft>
                <a:spcPct val="0"/>
              </a:spcAft>
              <a:buNone/>
            </a:pPr>
            <a:r>
              <a:rPr lang="zh-CN" altLang="en-US" sz="1800" b="1" u="sng" dirty="0">
                <a:latin typeface="微软雅黑" panose="020B0503020204020204" pitchFamily="34" charset="-122"/>
                <a:ea typeface="微软雅黑" panose="020B0503020204020204" pitchFamily="34" charset="-122"/>
              </a:rPr>
              <a:t>邮箱</a:t>
            </a:r>
            <a:r>
              <a:rPr lang="zh-CN" altLang="en-US" sz="1800" b="1" u="sng" dirty="0" smtClean="0">
                <a:latin typeface="微软雅黑" panose="020B0503020204020204" pitchFamily="34" charset="-122"/>
                <a:ea typeface="微软雅黑" panose="020B0503020204020204" pitchFamily="34" charset="-122"/>
              </a:rPr>
              <a:t>使用教程</a:t>
            </a:r>
            <a:endParaRPr lang="en-US" altLang="zh-CN" sz="1800" b="1" u="sng"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a:latin typeface="微软雅黑" panose="020B0503020204020204" pitchFamily="34" charset="-122"/>
                <a:ea typeface="微软雅黑" panose="020B0503020204020204" pitchFamily="34" charset="-122"/>
              </a:rPr>
              <a:t>使用</a:t>
            </a:r>
            <a:r>
              <a:rPr lang="zh-CN" altLang="en-US" sz="1400" b="1" dirty="0" smtClean="0">
                <a:latin typeface="微软雅黑" panose="020B0503020204020204" pitchFamily="34" charset="-122"/>
                <a:ea typeface="微软雅黑" panose="020B0503020204020204" pitchFamily="34" charset="-122"/>
              </a:rPr>
              <a:t>方法</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1.</a:t>
            </a:r>
            <a:r>
              <a:rPr lang="zh-CN" altLang="en-US" sz="1400" dirty="0" smtClean="0">
                <a:latin typeface="微软雅黑 Light" panose="020B0502040204020203" pitchFamily="34" charset="-122"/>
                <a:ea typeface="微软雅黑 Light" panose="020B0502040204020203" pitchFamily="34" charset="-122"/>
              </a:rPr>
              <a:t>打开桌面</a:t>
            </a:r>
            <a:r>
              <a:rPr lang="en-US" altLang="zh-CN" sz="1400" dirty="0" err="1" smtClean="0">
                <a:latin typeface="微软雅黑 Light" panose="020B0502040204020203" pitchFamily="34" charset="-122"/>
                <a:ea typeface="微软雅黑 Light" panose="020B0502040204020203" pitchFamily="34" charset="-122"/>
              </a:rPr>
              <a:t>foxmail</a:t>
            </a:r>
            <a:r>
              <a:rPr lang="zh-CN" altLang="en-US" sz="1400" dirty="0" smtClean="0">
                <a:latin typeface="微软雅黑 Light" panose="020B0502040204020203" pitchFamily="34" charset="-122"/>
                <a:ea typeface="微软雅黑 Light" panose="020B0502040204020203" pitchFamily="34" charset="-122"/>
              </a:rPr>
              <a:t>客户端</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2.</a:t>
            </a:r>
            <a:r>
              <a:rPr lang="zh-CN" altLang="en-US" sz="1400" dirty="0" smtClean="0">
                <a:latin typeface="微软雅黑 Light" panose="020B0502040204020203" pitchFamily="34" charset="-122"/>
                <a:ea typeface="微软雅黑 Light" panose="020B0502040204020203" pitchFamily="34" charset="-122"/>
              </a:rPr>
              <a:t>扫码配置</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3.</a:t>
            </a:r>
            <a:r>
              <a:rPr lang="zh-CN" altLang="en-US" sz="1400" b="1" dirty="0" smtClean="0">
                <a:latin typeface="微软雅黑 Light" panose="020B0502040204020203" pitchFamily="34" charset="-122"/>
                <a:ea typeface="微软雅黑 Light" panose="020B0502040204020203" pitchFamily="34" charset="-122"/>
              </a:rPr>
              <a:t>获取邮件通讯录</a:t>
            </a:r>
            <a:endParaRPr lang="en-US" altLang="zh-CN" sz="1400" b="1"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a:t>
            </a:r>
            <a:endParaRPr lang="en-US" altLang="zh-CN" sz="1400" dirty="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①                                                            ②</a:t>
            </a: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注意</a:t>
            </a:r>
            <a:r>
              <a:rPr lang="zh-CN" altLang="en-US" sz="1400" b="1" dirty="0">
                <a:latin typeface="微软雅黑" panose="020B0503020204020204" pitchFamily="34" charset="-122"/>
                <a:ea typeface="微软雅黑" panose="020B0503020204020204" pitchFamily="34" charset="-122"/>
              </a:rPr>
              <a:t>事项</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en-US" altLang="zh-CN" sz="1400" dirty="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如需配置到</a:t>
            </a:r>
            <a:r>
              <a:rPr lang="en-US" altLang="zh-CN" sz="1400" dirty="0" smtClean="0">
                <a:latin typeface="微软雅黑 Light" panose="020B0502040204020203" pitchFamily="34" charset="-122"/>
                <a:ea typeface="微软雅黑 Light" panose="020B0502040204020203" pitchFamily="34" charset="-122"/>
              </a:rPr>
              <a:t>outlook</a:t>
            </a:r>
            <a:r>
              <a:rPr lang="zh-CN" altLang="en-US" sz="1400" dirty="0" smtClean="0">
                <a:latin typeface="微软雅黑 Light" panose="020B0502040204020203" pitchFamily="34" charset="-122"/>
                <a:ea typeface="微软雅黑 Light" panose="020B0502040204020203" pitchFamily="34" charset="-122"/>
              </a:rPr>
              <a:t>或者手机邮件客户端，可参考（</a:t>
            </a:r>
            <a:r>
              <a:rPr lang="en-US" altLang="zh-CN" sz="1400" dirty="0" smtClean="0">
                <a:latin typeface="微软雅黑 Light" panose="020B0502040204020203" pitchFamily="34" charset="-122"/>
                <a:ea typeface="微软雅黑 Light" panose="020B0502040204020203" pitchFamily="34" charset="-122"/>
              </a:rPr>
              <a:t>\\file01.chipskytek.com\share\</a:t>
            </a:r>
            <a:r>
              <a:rPr lang="zh-CN" altLang="en-US" sz="1400" dirty="0" smtClean="0">
                <a:latin typeface="微软雅黑 Light" panose="020B0502040204020203" pitchFamily="34" charset="-122"/>
                <a:ea typeface="微软雅黑 Light" panose="020B0502040204020203" pitchFamily="34" charset="-122"/>
              </a:rPr>
              <a:t>常用文档</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聆思邮箱配置手册</a:t>
            </a:r>
            <a:r>
              <a:rPr lang="zh-CN" altLang="en-US" sz="1400" dirty="0" smtClean="0">
                <a:latin typeface="微软雅黑 Light" panose="020B0502040204020203" pitchFamily="34" charset="-122"/>
                <a:ea typeface="微软雅黑 Light" panose="020B0502040204020203" pitchFamily="34" charset="-122"/>
              </a:rPr>
              <a:t>）</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4" name="标题 1">
            <a:extLst>
              <a:ext uri="{FF2B5EF4-FFF2-40B4-BE49-F238E27FC236}">
                <a16:creationId xmlns="" xmlns:a16="http://schemas.microsoft.com/office/drawing/2014/main" id="{A54CA6C9-8B21-452E-ABB1-54F584F23F9B}"/>
              </a:ext>
            </a:extLst>
          </p:cNvPr>
          <p:cNvSpPr txBox="1">
            <a:spLocks/>
          </p:cNvSpPr>
          <p:nvPr/>
        </p:nvSpPr>
        <p:spPr>
          <a:xfrm>
            <a:off x="427028" y="79780"/>
            <a:ext cx="10515600" cy="484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prstClr val="white"/>
              </a:solidFill>
              <a:latin typeface="Calibri"/>
            </a:endParaRPr>
          </a:p>
        </p:txBody>
      </p:sp>
      <p:pic>
        <p:nvPicPr>
          <p:cNvPr id="2" name="图片 1"/>
          <p:cNvPicPr>
            <a:picLocks noChangeAspect="1"/>
          </p:cNvPicPr>
          <p:nvPr/>
        </p:nvPicPr>
        <p:blipFill>
          <a:blip r:embed="rId3"/>
          <a:stretch>
            <a:fillRect/>
          </a:stretch>
        </p:blipFill>
        <p:spPr>
          <a:xfrm>
            <a:off x="2786558" y="1486878"/>
            <a:ext cx="363438" cy="333151"/>
          </a:xfrm>
          <a:prstGeom prst="rect">
            <a:avLst/>
          </a:prstGeom>
        </p:spPr>
      </p:pic>
      <p:pic>
        <p:nvPicPr>
          <p:cNvPr id="6" name="图片 5"/>
          <p:cNvPicPr>
            <a:picLocks noChangeAspect="1"/>
          </p:cNvPicPr>
          <p:nvPr/>
        </p:nvPicPr>
        <p:blipFill>
          <a:blip r:embed="rId4"/>
          <a:stretch>
            <a:fillRect/>
          </a:stretch>
        </p:blipFill>
        <p:spPr>
          <a:xfrm>
            <a:off x="1118103" y="2055182"/>
            <a:ext cx="1389260" cy="1186920"/>
          </a:xfrm>
          <a:prstGeom prst="rect">
            <a:avLst/>
          </a:prstGeom>
        </p:spPr>
      </p:pic>
      <p:pic>
        <p:nvPicPr>
          <p:cNvPr id="7" name="图片 6"/>
          <p:cNvPicPr>
            <a:picLocks noChangeAspect="1"/>
          </p:cNvPicPr>
          <p:nvPr/>
        </p:nvPicPr>
        <p:blipFill>
          <a:blip r:embed="rId5"/>
          <a:stretch>
            <a:fillRect/>
          </a:stretch>
        </p:blipFill>
        <p:spPr>
          <a:xfrm>
            <a:off x="1130326" y="3543903"/>
            <a:ext cx="2677465" cy="1849599"/>
          </a:xfrm>
          <a:prstGeom prst="rect">
            <a:avLst/>
          </a:prstGeom>
        </p:spPr>
      </p:pic>
      <p:pic>
        <p:nvPicPr>
          <p:cNvPr id="10" name="图片 9"/>
          <p:cNvPicPr>
            <a:picLocks noChangeAspect="1"/>
          </p:cNvPicPr>
          <p:nvPr/>
        </p:nvPicPr>
        <p:blipFill>
          <a:blip r:embed="rId6"/>
          <a:stretch>
            <a:fillRect/>
          </a:stretch>
        </p:blipFill>
        <p:spPr>
          <a:xfrm>
            <a:off x="4419836" y="3543903"/>
            <a:ext cx="2678912" cy="1850986"/>
          </a:xfrm>
          <a:prstGeom prst="rect">
            <a:avLst/>
          </a:prstGeom>
        </p:spPr>
      </p:pic>
      <p:pic>
        <p:nvPicPr>
          <p:cNvPr id="12" name="图片 11"/>
          <p:cNvPicPr>
            <a:picLocks noChangeAspect="1"/>
          </p:cNvPicPr>
          <p:nvPr/>
        </p:nvPicPr>
        <p:blipFill>
          <a:blip r:embed="rId7"/>
          <a:stretch>
            <a:fillRect/>
          </a:stretch>
        </p:blipFill>
        <p:spPr>
          <a:xfrm>
            <a:off x="1000757" y="5919609"/>
            <a:ext cx="3013212" cy="472015"/>
          </a:xfrm>
          <a:prstGeom prst="rect">
            <a:avLst/>
          </a:prstGeom>
        </p:spPr>
      </p:pic>
    </p:spTree>
    <p:extLst>
      <p:ext uri="{BB962C8B-B14F-4D97-AF65-F5344CB8AC3E}">
        <p14:creationId xmlns:p14="http://schemas.microsoft.com/office/powerpoint/2010/main" val="1287766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A236FA0-9B6E-48EC-951E-366D207B27F8}"/>
              </a:ext>
            </a:extLst>
          </p:cNvPr>
          <p:cNvSpPr>
            <a:spLocks noGrp="1"/>
          </p:cNvSpPr>
          <p:nvPr>
            <p:ph idx="1"/>
          </p:nvPr>
        </p:nvSpPr>
        <p:spPr>
          <a:xfrm>
            <a:off x="427028" y="1000738"/>
            <a:ext cx="11293024" cy="5172444"/>
          </a:xfrm>
        </p:spPr>
        <p:txBody>
          <a:bodyPr>
            <a:noAutofit/>
          </a:bodyPr>
          <a:lstStyle/>
          <a:p>
            <a:pPr marL="0" indent="0" algn="just" eaLnBrk="0" fontAlgn="base" hangingPunct="0">
              <a:lnSpc>
                <a:spcPct val="100000"/>
              </a:lnSpc>
              <a:spcBef>
                <a:spcPct val="0"/>
              </a:spcBef>
              <a:spcAft>
                <a:spcPct val="0"/>
              </a:spcAft>
              <a:buNone/>
            </a:pPr>
            <a:r>
              <a:rPr lang="en-US" altLang="zh-CN" sz="1800" b="1" u="sng" dirty="0" smtClean="0">
                <a:latin typeface="微软雅黑" panose="020B0503020204020204" pitchFamily="34" charset="-122"/>
                <a:ea typeface="微软雅黑" panose="020B0503020204020204" pitchFamily="34" charset="-122"/>
              </a:rPr>
              <a:t>VPN&amp;</a:t>
            </a:r>
            <a:r>
              <a:rPr lang="zh-CN" altLang="en-US" sz="1800" b="1" u="sng" dirty="0" smtClean="0">
                <a:latin typeface="微软雅黑" panose="020B0503020204020204" pitchFamily="34" charset="-122"/>
                <a:ea typeface="微软雅黑" panose="020B0503020204020204" pitchFamily="34" charset="-122"/>
              </a:rPr>
              <a:t>内网</a:t>
            </a:r>
            <a:r>
              <a:rPr lang="en-US" altLang="zh-CN" sz="1800" b="1" u="sng" dirty="0" err="1" smtClean="0">
                <a:latin typeface="微软雅黑" panose="020B0503020204020204" pitchFamily="34" charset="-122"/>
                <a:ea typeface="微软雅黑" panose="020B0503020204020204" pitchFamily="34" charset="-122"/>
              </a:rPr>
              <a:t>linux</a:t>
            </a:r>
            <a:r>
              <a:rPr lang="zh-CN" altLang="en-US" sz="1800" b="1" u="sng" dirty="0" smtClean="0">
                <a:latin typeface="微软雅黑" panose="020B0503020204020204" pitchFamily="34" charset="-122"/>
                <a:ea typeface="微软雅黑" panose="020B0503020204020204" pitchFamily="34" charset="-122"/>
              </a:rPr>
              <a:t>服务器使用教程</a:t>
            </a:r>
            <a:endParaRPr lang="en-US" altLang="zh-CN" sz="1800" b="1" u="sng"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endParaRPr lang="en-US" altLang="zh-CN" sz="1400" dirty="0" smtClean="0"/>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使用场景</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1.</a:t>
            </a:r>
            <a:r>
              <a:rPr lang="zh-CN" altLang="en-US" sz="1400" dirty="0" smtClean="0">
                <a:latin typeface="微软雅黑 Light" panose="020B0502040204020203" pitchFamily="34" charset="-122"/>
                <a:ea typeface="微软雅黑 Light" panose="020B0502040204020203" pitchFamily="34" charset="-122"/>
              </a:rPr>
              <a:t> 需要使用到服务器资源（如共享目录、</a:t>
            </a:r>
            <a:r>
              <a:rPr lang="en-US" altLang="zh-CN" sz="1400" dirty="0" smtClean="0">
                <a:latin typeface="微软雅黑 Light" panose="020B0502040204020203" pitchFamily="34" charset="-122"/>
                <a:ea typeface="微软雅黑 Light" panose="020B0502040204020203" pitchFamily="34" charset="-122"/>
              </a:rPr>
              <a:t>SVN</a:t>
            </a:r>
            <a:r>
              <a:rPr lang="zh-CN" altLang="en-US" sz="1400" dirty="0" smtClean="0">
                <a:latin typeface="微软雅黑 Light" panose="020B0502040204020203" pitchFamily="34" charset="-122"/>
                <a:ea typeface="微软雅黑 Light" panose="020B0502040204020203" pitchFamily="34" charset="-122"/>
              </a:rPr>
              <a:t>版本管理、内网</a:t>
            </a:r>
            <a:r>
              <a:rPr lang="en-US" altLang="zh-CN" sz="1400" dirty="0" err="1" smtClean="0">
                <a:latin typeface="微软雅黑 Light" panose="020B0502040204020203" pitchFamily="34" charset="-122"/>
                <a:ea typeface="微软雅黑 Light" panose="020B0502040204020203" pitchFamily="34" charset="-122"/>
              </a:rPr>
              <a:t>linux</a:t>
            </a:r>
            <a:r>
              <a:rPr lang="zh-CN" altLang="en-US" sz="1400" dirty="0" smtClean="0">
                <a:latin typeface="微软雅黑 Light" panose="020B0502040204020203" pitchFamily="34" charset="-122"/>
                <a:ea typeface="微软雅黑 Light" panose="020B0502040204020203" pitchFamily="34" charset="-122"/>
              </a:rPr>
              <a:t>服务器</a:t>
            </a:r>
            <a:r>
              <a:rPr lang="zh-CN" altLang="en-US" sz="1400" dirty="0">
                <a:latin typeface="微软雅黑 Light" panose="020B0502040204020203" pitchFamily="34" charset="-122"/>
                <a:ea typeface="微软雅黑 Light" panose="020B0502040204020203" pitchFamily="34" charset="-122"/>
              </a:rPr>
              <a:t>等</a:t>
            </a:r>
            <a:r>
              <a:rPr lang="zh-CN" altLang="en-US" sz="1400" dirty="0" smtClean="0">
                <a:latin typeface="微软雅黑 Light" panose="020B0502040204020203" pitchFamily="34" charset="-122"/>
                <a:ea typeface="微软雅黑 Light" panose="020B0502040204020203" pitchFamily="34" charset="-122"/>
              </a:rPr>
              <a:t>），并且在</a:t>
            </a:r>
            <a:r>
              <a:rPr lang="zh-CN" altLang="en-US" sz="1400" dirty="0">
                <a:latin typeface="微软雅黑 Light" panose="020B0502040204020203" pitchFamily="34" charset="-122"/>
                <a:ea typeface="微软雅黑 Light" panose="020B0502040204020203" pitchFamily="34" charset="-122"/>
              </a:rPr>
              <a:t>徐汇场地或家中</a:t>
            </a:r>
            <a:r>
              <a:rPr lang="zh-CN" altLang="en-US" sz="1400" dirty="0" smtClean="0">
                <a:latin typeface="微软雅黑 Light" panose="020B0502040204020203" pitchFamily="34" charset="-122"/>
                <a:ea typeface="微软雅黑 Light" panose="020B0502040204020203" pitchFamily="34" charset="-122"/>
              </a:rPr>
              <a:t>办公的场景。</a:t>
            </a: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使用方法</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en-US" altLang="zh-CN" sz="1400" dirty="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打开桌面</a:t>
            </a:r>
            <a:r>
              <a:rPr lang="en-US" altLang="zh-CN" sz="1400" dirty="0" err="1" smtClean="0">
                <a:latin typeface="微软雅黑 Light" panose="020B0502040204020203" pitchFamily="34" charset="-122"/>
                <a:ea typeface="微软雅黑 Light" panose="020B0502040204020203" pitchFamily="34" charset="-122"/>
              </a:rPr>
              <a:t>EasyConnect</a:t>
            </a:r>
            <a:r>
              <a:rPr lang="zh-CN" altLang="en-US" sz="1400" dirty="0" smtClean="0">
                <a:latin typeface="微软雅黑 Light" panose="020B0502040204020203" pitchFamily="34" charset="-122"/>
                <a:ea typeface="微软雅黑 Light" panose="020B0502040204020203" pitchFamily="34" charset="-122"/>
              </a:rPr>
              <a:t>软件        ，输入</a:t>
            </a:r>
            <a:r>
              <a:rPr lang="en-US" altLang="zh-CN" sz="1400" dirty="0" smtClean="0">
                <a:latin typeface="微软雅黑 Light" panose="020B0502040204020203" pitchFamily="34" charset="-122"/>
                <a:ea typeface="微软雅黑 Light" panose="020B0502040204020203" pitchFamily="34" charset="-122"/>
              </a:rPr>
              <a:t>VPN</a:t>
            </a:r>
            <a:r>
              <a:rPr lang="zh-CN" altLang="en-US" sz="1400" dirty="0" smtClean="0">
                <a:latin typeface="微软雅黑 Light" panose="020B0502040204020203" pitchFamily="34" charset="-122"/>
                <a:ea typeface="微软雅黑 Light" panose="020B0502040204020203" pitchFamily="34" charset="-122"/>
              </a:rPr>
              <a:t>地址（</a:t>
            </a:r>
            <a:r>
              <a:rPr lang="en-US" altLang="zh-CN" sz="1400" dirty="0" smtClean="0">
                <a:latin typeface="微软雅黑 Light" panose="020B0502040204020203" pitchFamily="34" charset="-122"/>
                <a:ea typeface="微软雅黑 Light" panose="020B0502040204020203" pitchFamily="34" charset="-122"/>
              </a:rPr>
              <a:t>https</a:t>
            </a:r>
            <a:r>
              <a:rPr lang="en-US" altLang="zh-CN" sz="1400" dirty="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140.206.154.178</a:t>
            </a:r>
            <a:r>
              <a:rPr lang="zh-CN" altLang="en-US" sz="1400" dirty="0" smtClean="0">
                <a:latin typeface="微软雅黑 Light" panose="020B0502040204020203" pitchFamily="34" charset="-122"/>
                <a:ea typeface="微软雅黑 Light" panose="020B0502040204020203" pitchFamily="34" charset="-122"/>
              </a:rPr>
              <a:t>）和账号密码。</a:t>
            </a: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2. </a:t>
            </a:r>
            <a:r>
              <a:rPr lang="zh-CN" altLang="en-US" sz="1400" dirty="0" smtClean="0">
                <a:latin typeface="微软雅黑 Light" panose="020B0502040204020203" pitchFamily="34" charset="-122"/>
                <a:ea typeface="微软雅黑 Light" panose="020B0502040204020203" pitchFamily="34" charset="-122"/>
              </a:rPr>
              <a:t>如桌面右下角出现</a:t>
            </a:r>
            <a:r>
              <a:rPr lang="en-US" altLang="zh-CN" sz="1400" dirty="0" smtClean="0">
                <a:latin typeface="微软雅黑 Light" panose="020B0502040204020203" pitchFamily="34" charset="-122"/>
                <a:ea typeface="微软雅黑 Light" panose="020B0502040204020203" pitchFamily="34" charset="-122"/>
              </a:rPr>
              <a:t>VPN</a:t>
            </a:r>
            <a:r>
              <a:rPr lang="zh-CN" altLang="en-US" sz="1400" dirty="0" smtClean="0">
                <a:latin typeface="微软雅黑 Light" panose="020B0502040204020203" pitchFamily="34" charset="-122"/>
                <a:ea typeface="微软雅黑 Light" panose="020B0502040204020203" pitchFamily="34" charset="-122"/>
              </a:rPr>
              <a:t>图标，并且显示状态为“已连接”即为连接正常，弹出的网页通知关闭就可以正常使用了。</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3.</a:t>
            </a:r>
            <a:r>
              <a:rPr lang="zh-CN" altLang="en-US" sz="1400" dirty="0" smtClean="0">
                <a:latin typeface="微软雅黑 Light" panose="020B0502040204020203" pitchFamily="34" charset="-122"/>
                <a:ea typeface="微软雅黑 Light" panose="020B0502040204020203" pitchFamily="34" charset="-122"/>
              </a:rPr>
              <a:t>打开桌面</a:t>
            </a:r>
            <a:r>
              <a:rPr lang="en-US" altLang="zh-CN" sz="1400" dirty="0" smtClean="0">
                <a:latin typeface="微软雅黑 Light" panose="020B0502040204020203" pitchFamily="34" charset="-122"/>
                <a:ea typeface="微软雅黑 Light" panose="020B0502040204020203" pitchFamily="34" charset="-122"/>
              </a:rPr>
              <a:t>VNC Viewer</a:t>
            </a:r>
            <a:r>
              <a:rPr lang="zh-CN" altLang="en-US" sz="1400" dirty="0" smtClean="0">
                <a:latin typeface="微软雅黑 Light" panose="020B0502040204020203" pitchFamily="34" charset="-122"/>
                <a:ea typeface="微软雅黑 Light" panose="020B0502040204020203" pitchFamily="34" charset="-122"/>
              </a:rPr>
              <a:t>软件        ，新建一个服务器连接，输入账号密码即可登录。</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①                                                                    ②</a:t>
            </a: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注意</a:t>
            </a:r>
            <a:r>
              <a:rPr lang="zh-CN" altLang="en-US" sz="1400" b="1" dirty="0">
                <a:latin typeface="微软雅黑" panose="020B0503020204020204" pitchFamily="34" charset="-122"/>
                <a:ea typeface="微软雅黑" panose="020B0503020204020204" pitchFamily="34" charset="-122"/>
              </a:rPr>
              <a:t>事项</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en-US" altLang="zh-CN" sz="1400" dirty="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登录界面务必不要勾选“记住密码”和“自动登录”，防止被他人使用。</a:t>
            </a:r>
            <a:endParaRPr lang="zh-CN" altLang="en-US"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2</a:t>
            </a:r>
            <a:r>
              <a:rPr lang="en-US" altLang="zh-CN" sz="1400" dirty="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此类场景（如从外网观看网络视频、下载大容量软件）等占用大量带宽的情况，务必先断开</a:t>
            </a:r>
            <a:r>
              <a:rPr lang="en-US" altLang="zh-CN" sz="1400" dirty="0" smtClean="0">
                <a:latin typeface="微软雅黑 Light" panose="020B0502040204020203" pitchFamily="34" charset="-122"/>
                <a:ea typeface="微软雅黑 Light" panose="020B0502040204020203" pitchFamily="34" charset="-122"/>
              </a:rPr>
              <a:t>VPN</a:t>
            </a:r>
            <a:r>
              <a:rPr lang="zh-CN" altLang="en-US" sz="1400" dirty="0" smtClean="0">
                <a:latin typeface="微软雅黑 Light" panose="020B0502040204020203" pitchFamily="34" charset="-122"/>
                <a:ea typeface="微软雅黑 Light" panose="020B0502040204020203" pitchFamily="34" charset="-122"/>
              </a:rPr>
              <a:t>使用本地网络。</a:t>
            </a:r>
            <a:endParaRPr lang="zh-CN" altLang="en-US"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3</a:t>
            </a:r>
            <a:r>
              <a:rPr lang="en-US" altLang="zh-CN" sz="1400" dirty="0">
                <a:latin typeface="微软雅黑 Light" panose="020B0502040204020203" pitchFamily="34" charset="-122"/>
                <a:ea typeface="微软雅黑 Light" panose="020B0502040204020203" pitchFamily="34" charset="-122"/>
              </a:rPr>
              <a:t>. </a:t>
            </a:r>
            <a:r>
              <a:rPr lang="zh-CN" altLang="en-US" sz="1400" dirty="0">
                <a:latin typeface="微软雅黑 Light" panose="020B0502040204020203" pitchFamily="34" charset="-122"/>
                <a:ea typeface="微软雅黑 Light" panose="020B0502040204020203" pitchFamily="34" charset="-122"/>
              </a:rPr>
              <a:t>如</a:t>
            </a:r>
            <a:r>
              <a:rPr lang="zh-CN" altLang="en-US" sz="1400" dirty="0" smtClean="0">
                <a:latin typeface="微软雅黑 Light" panose="020B0502040204020203" pitchFamily="34" charset="-122"/>
                <a:ea typeface="微软雅黑 Light" panose="020B0502040204020203" pitchFamily="34" charset="-122"/>
              </a:rPr>
              <a:t>需要修改</a:t>
            </a:r>
            <a:r>
              <a:rPr lang="en-US" altLang="zh-CN" sz="1400" dirty="0" smtClean="0">
                <a:latin typeface="微软雅黑 Light" panose="020B0502040204020203" pitchFamily="34" charset="-122"/>
                <a:ea typeface="微软雅黑 Light" panose="020B0502040204020203" pitchFamily="34" charset="-122"/>
              </a:rPr>
              <a:t>VPN</a:t>
            </a:r>
            <a:r>
              <a:rPr lang="zh-CN" altLang="en-US" sz="1400" dirty="0" smtClean="0">
                <a:latin typeface="微软雅黑 Light" panose="020B0502040204020203" pitchFamily="34" charset="-122"/>
                <a:ea typeface="微软雅黑 Light" panose="020B0502040204020203" pitchFamily="34" charset="-122"/>
              </a:rPr>
              <a:t>登录密码请联系</a:t>
            </a:r>
            <a:r>
              <a:rPr lang="en-US" altLang="zh-CN" sz="1400" dirty="0" smtClean="0">
                <a:latin typeface="微软雅黑 Light" panose="020B0502040204020203" pitchFamily="34" charset="-122"/>
                <a:ea typeface="微软雅黑 Light" panose="020B0502040204020203" pitchFamily="34" charset="-122"/>
              </a:rPr>
              <a:t>IT</a:t>
            </a:r>
            <a:r>
              <a:rPr lang="zh-CN" altLang="en-US" sz="1400" dirty="0" smtClean="0">
                <a:latin typeface="微软雅黑 Light" panose="020B0502040204020203" pitchFamily="34" charset="-122"/>
                <a:ea typeface="微软雅黑 Light" panose="020B0502040204020203" pitchFamily="34" charset="-122"/>
              </a:rPr>
              <a:t>修改。</a:t>
            </a:r>
            <a:endParaRPr lang="en-US" altLang="zh-CN" sz="1400" dirty="0" smtClean="0">
              <a:solidFill>
                <a:srgbClr val="FF0000"/>
              </a:solidFill>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p>
        </p:txBody>
      </p:sp>
      <p:sp>
        <p:nvSpPr>
          <p:cNvPr id="4" name="标题 1">
            <a:extLst>
              <a:ext uri="{FF2B5EF4-FFF2-40B4-BE49-F238E27FC236}">
                <a16:creationId xmlns="" xmlns:a16="http://schemas.microsoft.com/office/drawing/2014/main" id="{A54CA6C9-8B21-452E-ABB1-54F584F23F9B}"/>
              </a:ext>
            </a:extLst>
          </p:cNvPr>
          <p:cNvSpPr txBox="1">
            <a:spLocks/>
          </p:cNvSpPr>
          <p:nvPr/>
        </p:nvSpPr>
        <p:spPr>
          <a:xfrm>
            <a:off x="427028" y="79780"/>
            <a:ext cx="10515600" cy="484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prstClr val="white"/>
              </a:solidFill>
              <a:latin typeface="Calibri"/>
            </a:endParaRPr>
          </a:p>
        </p:txBody>
      </p:sp>
      <p:pic>
        <p:nvPicPr>
          <p:cNvPr id="9" name="图片 8"/>
          <p:cNvPicPr>
            <a:picLocks noChangeAspect="1"/>
          </p:cNvPicPr>
          <p:nvPr/>
        </p:nvPicPr>
        <p:blipFill>
          <a:blip r:embed="rId3"/>
          <a:stretch>
            <a:fillRect/>
          </a:stretch>
        </p:blipFill>
        <p:spPr>
          <a:xfrm>
            <a:off x="3071569" y="2559180"/>
            <a:ext cx="340198" cy="321642"/>
          </a:xfrm>
          <a:prstGeom prst="rect">
            <a:avLst/>
          </a:prstGeom>
        </p:spPr>
      </p:pic>
      <p:pic>
        <p:nvPicPr>
          <p:cNvPr id="11" name="图片 10"/>
          <p:cNvPicPr>
            <a:picLocks noChangeAspect="1"/>
          </p:cNvPicPr>
          <p:nvPr/>
        </p:nvPicPr>
        <p:blipFill>
          <a:blip r:embed="rId4"/>
          <a:stretch>
            <a:fillRect/>
          </a:stretch>
        </p:blipFill>
        <p:spPr>
          <a:xfrm>
            <a:off x="1207724" y="2876320"/>
            <a:ext cx="3077010" cy="2197864"/>
          </a:xfrm>
          <a:prstGeom prst="rect">
            <a:avLst/>
          </a:prstGeom>
        </p:spPr>
      </p:pic>
      <p:pic>
        <p:nvPicPr>
          <p:cNvPr id="12" name="图片 11"/>
          <p:cNvPicPr>
            <a:picLocks noChangeAspect="1"/>
          </p:cNvPicPr>
          <p:nvPr/>
        </p:nvPicPr>
        <p:blipFill>
          <a:blip r:embed="rId5"/>
          <a:stretch>
            <a:fillRect/>
          </a:stretch>
        </p:blipFill>
        <p:spPr>
          <a:xfrm>
            <a:off x="4916661" y="2876320"/>
            <a:ext cx="1651230" cy="2201641"/>
          </a:xfrm>
          <a:prstGeom prst="rect">
            <a:avLst/>
          </a:prstGeom>
        </p:spPr>
      </p:pic>
      <p:pic>
        <p:nvPicPr>
          <p:cNvPr id="2" name="图片 1"/>
          <p:cNvPicPr>
            <a:picLocks noChangeAspect="1"/>
          </p:cNvPicPr>
          <p:nvPr/>
        </p:nvPicPr>
        <p:blipFill>
          <a:blip r:embed="rId6"/>
          <a:stretch>
            <a:fillRect/>
          </a:stretch>
        </p:blipFill>
        <p:spPr>
          <a:xfrm>
            <a:off x="3134587" y="2076174"/>
            <a:ext cx="347858" cy="313072"/>
          </a:xfrm>
          <a:prstGeom prst="rect">
            <a:avLst/>
          </a:prstGeom>
        </p:spPr>
      </p:pic>
    </p:spTree>
    <p:extLst>
      <p:ext uri="{BB962C8B-B14F-4D97-AF65-F5344CB8AC3E}">
        <p14:creationId xmlns:p14="http://schemas.microsoft.com/office/powerpoint/2010/main" val="1168711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A236FA0-9B6E-48EC-951E-366D207B27F8}"/>
              </a:ext>
            </a:extLst>
          </p:cNvPr>
          <p:cNvSpPr>
            <a:spLocks noGrp="1"/>
          </p:cNvSpPr>
          <p:nvPr>
            <p:ph idx="1"/>
          </p:nvPr>
        </p:nvSpPr>
        <p:spPr>
          <a:xfrm>
            <a:off x="427028" y="1000738"/>
            <a:ext cx="11293024" cy="5172444"/>
          </a:xfrm>
        </p:spPr>
        <p:txBody>
          <a:bodyPr>
            <a:noAutofit/>
          </a:bodyPr>
          <a:lstStyle/>
          <a:p>
            <a:pPr marL="0" indent="0" algn="just" eaLnBrk="0" fontAlgn="base" hangingPunct="0">
              <a:lnSpc>
                <a:spcPct val="100000"/>
              </a:lnSpc>
              <a:spcBef>
                <a:spcPct val="0"/>
              </a:spcBef>
              <a:spcAft>
                <a:spcPct val="0"/>
              </a:spcAft>
              <a:buNone/>
            </a:pPr>
            <a:r>
              <a:rPr lang="zh-CN" altLang="en-US" sz="1800" b="1" u="sng" dirty="0" smtClean="0">
                <a:latin typeface="微软雅黑" panose="020B0503020204020204" pitchFamily="34" charset="-122"/>
                <a:ea typeface="微软雅黑" panose="020B0503020204020204" pitchFamily="34" charset="-122"/>
              </a:rPr>
              <a:t>如何访问共享目录</a:t>
            </a:r>
            <a:endParaRPr lang="en-US" altLang="zh-CN" sz="1800" b="1" u="sng"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使用场景</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1.</a:t>
            </a:r>
            <a:r>
              <a:rPr lang="zh-CN" altLang="en-US" sz="1400" dirty="0" smtClean="0">
                <a:latin typeface="微软雅黑 Light" panose="020B0502040204020203" pitchFamily="34" charset="-122"/>
                <a:ea typeface="微软雅黑 Light" panose="020B0502040204020203" pitchFamily="34" charset="-122"/>
              </a:rPr>
              <a:t> 需要查看可公开的项目资料、文档、周报，以及获取常用软件的安装包等。</a:t>
            </a: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使用方法</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en-US" altLang="zh-CN" sz="1400" dirty="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打开桌面        ，计算机</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映射网络驱动器，开始映射操作。</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solidFill>
                  <a:srgbClr val="FF0000"/>
                </a:solidFill>
                <a:latin typeface="微软雅黑 Light" panose="020B0502040204020203" pitchFamily="34" charset="-122"/>
                <a:ea typeface="微软雅黑 Light" panose="020B0502040204020203" pitchFamily="34" charset="-122"/>
              </a:rPr>
              <a:t> </a:t>
            </a:r>
            <a:r>
              <a:rPr lang="en-US" altLang="zh-CN" sz="1400" dirty="0" smtClean="0">
                <a:solidFill>
                  <a:srgbClr val="FF0000"/>
                </a:solidFill>
                <a:latin typeface="微软雅黑 Light" panose="020B0502040204020203" pitchFamily="34" charset="-122"/>
                <a:ea typeface="微软雅黑 Light" panose="020B0502040204020203" pitchFamily="34" charset="-122"/>
              </a:rPr>
              <a:t>      2.</a:t>
            </a:r>
            <a:r>
              <a:rPr lang="zh-CN" altLang="en-US" sz="1400" dirty="0" smtClean="0">
                <a:solidFill>
                  <a:srgbClr val="FF0000"/>
                </a:solidFill>
                <a:latin typeface="微软雅黑 Light" panose="020B0502040204020203" pitchFamily="34" charset="-122"/>
                <a:ea typeface="微软雅黑 Light" panose="020B0502040204020203" pitchFamily="34" charset="-122"/>
              </a:rPr>
              <a:t>输入共享目录地址</a:t>
            </a:r>
            <a:r>
              <a:rPr lang="zh-CN" altLang="en-US" sz="1400" dirty="0">
                <a:solidFill>
                  <a:srgbClr val="FF0000"/>
                </a:solidFill>
                <a:latin typeface="微软雅黑 Light" panose="020B0502040204020203" pitchFamily="34" charset="-122"/>
                <a:ea typeface="微软雅黑 Light" panose="020B0502040204020203" pitchFamily="34" charset="-122"/>
              </a:rPr>
              <a:t>（</a:t>
            </a:r>
            <a:r>
              <a:rPr lang="en-US" altLang="zh-CN" sz="1400" dirty="0" smtClean="0">
                <a:solidFill>
                  <a:srgbClr val="FF0000"/>
                </a:solidFill>
                <a:latin typeface="微软雅黑 Light" panose="020B0502040204020203" pitchFamily="34" charset="-122"/>
                <a:ea typeface="微软雅黑 Light" panose="020B0502040204020203" pitchFamily="34" charset="-122"/>
              </a:rPr>
              <a:t>\\file01.chipskytek.com\share</a:t>
            </a:r>
            <a:r>
              <a:rPr lang="zh-CN" altLang="en-US" sz="1400" dirty="0" smtClean="0">
                <a:solidFill>
                  <a:srgbClr val="FF0000"/>
                </a:solidFill>
                <a:latin typeface="微软雅黑 Light" panose="020B0502040204020203" pitchFamily="34" charset="-122"/>
                <a:ea typeface="微软雅黑 Light" panose="020B0502040204020203" pitchFamily="34" charset="-122"/>
              </a:rPr>
              <a:t>），输入账号</a:t>
            </a:r>
            <a:r>
              <a:rPr lang="zh-CN" altLang="en-US" sz="1400" dirty="0">
                <a:solidFill>
                  <a:srgbClr val="FF0000"/>
                </a:solidFill>
                <a:latin typeface="微软雅黑 Light" panose="020B0502040204020203" pitchFamily="34" charset="-122"/>
                <a:ea typeface="微软雅黑 Light" panose="020B0502040204020203" pitchFamily="34" charset="-122"/>
              </a:rPr>
              <a:t>（</a:t>
            </a:r>
            <a:r>
              <a:rPr lang="en-US" altLang="zh-CN" sz="1400" dirty="0" err="1" smtClean="0">
                <a:solidFill>
                  <a:srgbClr val="FF0000"/>
                </a:solidFill>
                <a:latin typeface="微软雅黑 Light" panose="020B0502040204020203" pitchFamily="34" charset="-122"/>
                <a:ea typeface="微软雅黑 Light" panose="020B0502040204020203" pitchFamily="34" charset="-122"/>
              </a:rPr>
              <a:t>chipskytek</a:t>
            </a:r>
            <a:r>
              <a:rPr lang="en-US" altLang="zh-CN" sz="1400" dirty="0" smtClean="0">
                <a:solidFill>
                  <a:srgbClr val="FF0000"/>
                </a:solidFill>
                <a:latin typeface="微软雅黑 Light" panose="020B0502040204020203" pitchFamily="34" charset="-122"/>
                <a:ea typeface="微软雅黑 Light" panose="020B0502040204020203" pitchFamily="34" charset="-122"/>
              </a:rPr>
              <a:t>\yydu</a:t>
            </a:r>
            <a:r>
              <a:rPr lang="zh-CN" altLang="en-US" sz="1400" dirty="0" smtClean="0">
                <a:solidFill>
                  <a:srgbClr val="FF0000"/>
                </a:solidFill>
                <a:latin typeface="微软雅黑 Light" panose="020B0502040204020203" pitchFamily="34" charset="-122"/>
                <a:ea typeface="微软雅黑 Light" panose="020B0502040204020203" pitchFamily="34" charset="-122"/>
              </a:rPr>
              <a:t>）</a:t>
            </a:r>
            <a:r>
              <a:rPr lang="zh-CN" altLang="en-US" sz="1400" dirty="0" smtClean="0">
                <a:solidFill>
                  <a:srgbClr val="FF0000"/>
                </a:solidFill>
                <a:latin typeface="微软雅黑 Light" panose="020B0502040204020203" pitchFamily="34" charset="-122"/>
                <a:ea typeface="微软雅黑 Light" panose="020B0502040204020203" pitchFamily="34" charset="-122"/>
              </a:rPr>
              <a:t>和</a:t>
            </a:r>
            <a:r>
              <a:rPr lang="zh-CN" altLang="en-US" sz="1400" dirty="0" smtClean="0">
                <a:solidFill>
                  <a:srgbClr val="FF0000"/>
                </a:solidFill>
                <a:latin typeface="微软雅黑 Light" panose="020B0502040204020203" pitchFamily="34" charset="-122"/>
                <a:ea typeface="微软雅黑 Light" panose="020B0502040204020203" pitchFamily="34" charset="-122"/>
              </a:rPr>
              <a:t>密码</a:t>
            </a:r>
            <a:r>
              <a:rPr lang="en-US" altLang="zh-CN" sz="1400" dirty="0" smtClean="0">
                <a:solidFill>
                  <a:srgbClr val="FF0000"/>
                </a:solidFill>
                <a:latin typeface="微软雅黑 Light" panose="020B0502040204020203" pitchFamily="34" charset="-122"/>
                <a:ea typeface="微软雅黑 Light" panose="020B0502040204020203" pitchFamily="34" charset="-122"/>
              </a:rPr>
              <a:t>(</a:t>
            </a:r>
            <a:r>
              <a:rPr lang="en-US" altLang="zh-CN" sz="1400" dirty="0" err="1" smtClean="0">
                <a:solidFill>
                  <a:srgbClr val="FF0000"/>
                </a:solidFill>
                <a:latin typeface="微软雅黑 Light" panose="020B0502040204020203" pitchFamily="34" charset="-122"/>
                <a:ea typeface="微软雅黑 Light" panose="020B0502040204020203" pitchFamily="34" charset="-122"/>
              </a:rPr>
              <a:t>Chipskytek@yy</a:t>
            </a:r>
            <a:r>
              <a:rPr lang="en-US" altLang="zh-CN" sz="1400" dirty="0" smtClean="0">
                <a:solidFill>
                  <a:srgbClr val="FF0000"/>
                </a:solidFill>
                <a:latin typeface="微软雅黑 Light" panose="020B0502040204020203" pitchFamily="34" charset="-122"/>
                <a:ea typeface="微软雅黑 Light" panose="020B0502040204020203" pitchFamily="34" charset="-122"/>
              </a:rPr>
              <a:t>)</a:t>
            </a:r>
            <a:r>
              <a:rPr lang="zh-CN" altLang="en-US" sz="1400" dirty="0" smtClean="0">
                <a:solidFill>
                  <a:srgbClr val="FF0000"/>
                </a:solidFill>
                <a:latin typeface="微软雅黑 Light" panose="020B0502040204020203" pitchFamily="34" charset="-122"/>
                <a:ea typeface="微软雅黑 Light" panose="020B0502040204020203" pitchFamily="34" charset="-122"/>
              </a:rPr>
              <a:t>，</a:t>
            </a:r>
            <a:r>
              <a:rPr lang="zh-CN" altLang="en-US" sz="1400" dirty="0" smtClean="0">
                <a:solidFill>
                  <a:srgbClr val="FF0000"/>
                </a:solidFill>
                <a:latin typeface="微软雅黑 Light" panose="020B0502040204020203" pitchFamily="34" charset="-122"/>
                <a:ea typeface="微软雅黑 Light" panose="020B0502040204020203" pitchFamily="34" charset="-122"/>
              </a:rPr>
              <a:t>完成映射。</a:t>
            </a:r>
            <a:endParaRPr lang="en-US" altLang="zh-CN" sz="1400" dirty="0">
              <a:solidFill>
                <a:srgbClr val="FF0000"/>
              </a:solidFill>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目录说明</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a:t>
            </a:r>
          </a:p>
        </p:txBody>
      </p:sp>
      <p:sp>
        <p:nvSpPr>
          <p:cNvPr id="4" name="标题 1">
            <a:extLst>
              <a:ext uri="{FF2B5EF4-FFF2-40B4-BE49-F238E27FC236}">
                <a16:creationId xmlns="" xmlns:a16="http://schemas.microsoft.com/office/drawing/2014/main" id="{A54CA6C9-8B21-452E-ABB1-54F584F23F9B}"/>
              </a:ext>
            </a:extLst>
          </p:cNvPr>
          <p:cNvSpPr txBox="1">
            <a:spLocks/>
          </p:cNvSpPr>
          <p:nvPr/>
        </p:nvSpPr>
        <p:spPr>
          <a:xfrm>
            <a:off x="427028" y="79780"/>
            <a:ext cx="10515600" cy="484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prstClr val="white"/>
              </a:solidFill>
              <a:latin typeface="Calibri"/>
            </a:endParaRPr>
          </a:p>
        </p:txBody>
      </p:sp>
      <p:pic>
        <p:nvPicPr>
          <p:cNvPr id="5" name="图片 4"/>
          <p:cNvPicPr>
            <a:picLocks noChangeAspect="1"/>
          </p:cNvPicPr>
          <p:nvPr/>
        </p:nvPicPr>
        <p:blipFill>
          <a:blip r:embed="rId3"/>
          <a:stretch>
            <a:fillRect/>
          </a:stretch>
        </p:blipFill>
        <p:spPr>
          <a:xfrm>
            <a:off x="1755356" y="2065379"/>
            <a:ext cx="333501" cy="324405"/>
          </a:xfrm>
          <a:prstGeom prst="rect">
            <a:avLst/>
          </a:prstGeom>
        </p:spPr>
      </p:pic>
      <p:pic>
        <p:nvPicPr>
          <p:cNvPr id="7" name="图片 6"/>
          <p:cNvPicPr>
            <a:picLocks noChangeAspect="1"/>
          </p:cNvPicPr>
          <p:nvPr/>
        </p:nvPicPr>
        <p:blipFill>
          <a:blip r:embed="rId4"/>
          <a:stretch>
            <a:fillRect/>
          </a:stretch>
        </p:blipFill>
        <p:spPr>
          <a:xfrm>
            <a:off x="934162" y="2460298"/>
            <a:ext cx="4794385" cy="1357082"/>
          </a:xfrm>
          <a:prstGeom prst="rect">
            <a:avLst/>
          </a:prstGeom>
        </p:spPr>
      </p:pic>
      <p:pic>
        <p:nvPicPr>
          <p:cNvPr id="9" name="图片 8"/>
          <p:cNvPicPr>
            <a:picLocks noChangeAspect="1"/>
          </p:cNvPicPr>
          <p:nvPr/>
        </p:nvPicPr>
        <p:blipFill>
          <a:blip r:embed="rId5"/>
          <a:stretch>
            <a:fillRect/>
          </a:stretch>
        </p:blipFill>
        <p:spPr>
          <a:xfrm>
            <a:off x="722101" y="4327572"/>
            <a:ext cx="4285513" cy="1907289"/>
          </a:xfrm>
          <a:prstGeom prst="rect">
            <a:avLst/>
          </a:prstGeom>
        </p:spPr>
      </p:pic>
    </p:spTree>
    <p:extLst>
      <p:ext uri="{BB962C8B-B14F-4D97-AF65-F5344CB8AC3E}">
        <p14:creationId xmlns:p14="http://schemas.microsoft.com/office/powerpoint/2010/main" val="935335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A236FA0-9B6E-48EC-951E-366D207B27F8}"/>
              </a:ext>
            </a:extLst>
          </p:cNvPr>
          <p:cNvSpPr>
            <a:spLocks noGrp="1"/>
          </p:cNvSpPr>
          <p:nvPr>
            <p:ph idx="1"/>
          </p:nvPr>
        </p:nvSpPr>
        <p:spPr>
          <a:xfrm>
            <a:off x="427028" y="866396"/>
            <a:ext cx="11293024" cy="5569723"/>
          </a:xfrm>
        </p:spPr>
        <p:txBody>
          <a:bodyPr>
            <a:noAutofit/>
          </a:bodyPr>
          <a:lstStyle/>
          <a:p>
            <a:pPr marL="0" lvl="0" indent="0" algn="just" eaLnBrk="0" fontAlgn="base" hangingPunct="0">
              <a:lnSpc>
                <a:spcPct val="100000"/>
              </a:lnSpc>
              <a:spcBef>
                <a:spcPct val="0"/>
              </a:spcBef>
              <a:spcAft>
                <a:spcPct val="0"/>
              </a:spcAft>
              <a:buNone/>
            </a:pPr>
            <a:r>
              <a:rPr lang="en-US" altLang="zh-CN" sz="1800" b="1" u="sng" dirty="0">
                <a:solidFill>
                  <a:prstClr val="black"/>
                </a:solidFill>
                <a:latin typeface="微软雅黑" panose="020B0503020204020204" pitchFamily="34" charset="-122"/>
                <a:ea typeface="微软雅黑" panose="020B0503020204020204" pitchFamily="34" charset="-122"/>
              </a:rPr>
              <a:t>SVN</a:t>
            </a:r>
            <a:r>
              <a:rPr lang="zh-CN" altLang="en-US" sz="1800" b="1" u="sng" dirty="0">
                <a:solidFill>
                  <a:prstClr val="black"/>
                </a:solidFill>
                <a:latin typeface="微软雅黑" panose="020B0503020204020204" pitchFamily="34" charset="-122"/>
                <a:ea typeface="微软雅黑" panose="020B0503020204020204" pitchFamily="34" charset="-122"/>
              </a:rPr>
              <a:t>（非内网</a:t>
            </a:r>
            <a:r>
              <a:rPr lang="en-US" altLang="zh-CN" sz="1800" b="1" u="sng" dirty="0">
                <a:solidFill>
                  <a:prstClr val="black"/>
                </a:solidFill>
                <a:latin typeface="微软雅黑" panose="020B0503020204020204" pitchFamily="34" charset="-122"/>
                <a:ea typeface="微软雅黑" panose="020B0503020204020204" pitchFamily="34" charset="-122"/>
              </a:rPr>
              <a:t>SVN</a:t>
            </a:r>
            <a:r>
              <a:rPr lang="zh-CN" altLang="en-US" sz="1800" b="1" u="sng" dirty="0">
                <a:solidFill>
                  <a:prstClr val="black"/>
                </a:solidFill>
                <a:latin typeface="微软雅黑" panose="020B0503020204020204" pitchFamily="34" charset="-122"/>
                <a:ea typeface="微软雅黑" panose="020B0503020204020204" pitchFamily="34" charset="-122"/>
              </a:rPr>
              <a:t>）使用教程</a:t>
            </a:r>
            <a:endParaRPr lang="en-US" altLang="zh-CN" sz="1800" b="1" u="sng" dirty="0">
              <a:solidFill>
                <a:prstClr val="black"/>
              </a:solidFill>
              <a:latin typeface="微软雅黑" panose="020B0503020204020204" pitchFamily="34" charset="-122"/>
              <a:ea typeface="微软雅黑" panose="020B0503020204020204"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endParaRPr>
          </a:p>
          <a:p>
            <a:pPr lvl="0" algn="just" eaLnBrk="0" fontAlgn="base" hangingPunct="0">
              <a:lnSpc>
                <a:spcPct val="100000"/>
              </a:lnSpc>
              <a:spcBef>
                <a:spcPct val="0"/>
              </a:spcBef>
              <a:spcAft>
                <a:spcPct val="0"/>
              </a:spcAft>
            </a:pPr>
            <a:r>
              <a:rPr lang="zh-CN" altLang="en-US" sz="1400" b="1" dirty="0">
                <a:solidFill>
                  <a:prstClr val="black"/>
                </a:solidFill>
                <a:latin typeface="微软雅黑" panose="020B0503020204020204" pitchFamily="34" charset="-122"/>
                <a:ea typeface="微软雅黑" panose="020B0503020204020204" pitchFamily="34" charset="-122"/>
              </a:rPr>
              <a:t>使用场景</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0" lvl="0" indent="0" algn="just" eaLnBrk="0" fontAlgn="base" hangingPunct="0">
              <a:lnSpc>
                <a:spcPct val="100000"/>
              </a:lnSpc>
              <a:spcBef>
                <a:spcPct val="0"/>
              </a:spcBef>
              <a:spcAft>
                <a:spcPct val="0"/>
              </a:spcAft>
              <a:buNone/>
            </a:pPr>
            <a:r>
              <a:rPr lang="en-US" altLang="zh-CN" sz="1400" dirty="0">
                <a:solidFill>
                  <a:prstClr val="black"/>
                </a:solidFill>
                <a:latin typeface="微软雅黑 Light" panose="020B0502040204020203" pitchFamily="34" charset="-122"/>
                <a:ea typeface="微软雅黑 Light" panose="020B0502040204020203" pitchFamily="34" charset="-122"/>
              </a:rPr>
              <a:t>      1.</a:t>
            </a:r>
            <a:r>
              <a:rPr lang="zh-CN" altLang="en-US" sz="1400" dirty="0">
                <a:solidFill>
                  <a:prstClr val="black"/>
                </a:solidFill>
                <a:latin typeface="微软雅黑 Light" panose="020B0502040204020203" pitchFamily="34" charset="-122"/>
                <a:ea typeface="微软雅黑 Light" panose="020B0502040204020203" pitchFamily="34" charset="-122"/>
              </a:rPr>
              <a:t> 需要操作共享目录以外的参与迭代更新的项目数据。</a:t>
            </a: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lvl="0" algn="just" eaLnBrk="0" fontAlgn="base" hangingPunct="0">
              <a:lnSpc>
                <a:spcPct val="100000"/>
              </a:lnSpc>
              <a:spcBef>
                <a:spcPct val="0"/>
              </a:spcBef>
              <a:spcAft>
                <a:spcPct val="0"/>
              </a:spcAft>
            </a:pPr>
            <a:r>
              <a:rPr lang="zh-CN" altLang="en-US" sz="1400" b="1" dirty="0">
                <a:solidFill>
                  <a:prstClr val="black"/>
                </a:solidFill>
                <a:latin typeface="微软雅黑" panose="020B0503020204020204" pitchFamily="34" charset="-122"/>
                <a:ea typeface="微软雅黑" panose="020B0503020204020204" pitchFamily="34" charset="-122"/>
              </a:rPr>
              <a:t>使用方法</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0" lvl="0" indent="0" algn="just" eaLnBrk="0" fontAlgn="base" hangingPunct="0">
              <a:lnSpc>
                <a:spcPct val="100000"/>
              </a:lnSpc>
              <a:spcBef>
                <a:spcPct val="0"/>
              </a:spcBef>
              <a:spcAft>
                <a:spcPct val="0"/>
              </a:spcAft>
              <a:buNone/>
            </a:pPr>
            <a:r>
              <a:rPr lang="en-US" altLang="zh-CN" sz="1400" dirty="0">
                <a:solidFill>
                  <a:prstClr val="black"/>
                </a:solidFill>
                <a:latin typeface="微软雅黑 Light" panose="020B0502040204020203" pitchFamily="34" charset="-122"/>
                <a:ea typeface="微软雅黑 Light" panose="020B0502040204020203" pitchFamily="34" charset="-122"/>
              </a:rPr>
              <a:t>      1.</a:t>
            </a:r>
            <a:r>
              <a:rPr lang="zh-CN" altLang="en-US" sz="1400" dirty="0">
                <a:solidFill>
                  <a:prstClr val="black"/>
                </a:solidFill>
                <a:latin typeface="微软雅黑 Light" panose="020B0502040204020203" pitchFamily="34" charset="-122"/>
                <a:ea typeface="微软雅黑 Light" panose="020B0502040204020203" pitchFamily="34" charset="-122"/>
              </a:rPr>
              <a:t>张江以外工作环境请先连接</a:t>
            </a:r>
            <a:r>
              <a:rPr lang="en-US" altLang="zh-CN" sz="1400" dirty="0">
                <a:solidFill>
                  <a:prstClr val="black"/>
                </a:solidFill>
                <a:latin typeface="微软雅黑 Light" panose="020B0502040204020203" pitchFamily="34" charset="-122"/>
                <a:ea typeface="微软雅黑 Light" panose="020B0502040204020203" pitchFamily="34" charset="-122"/>
              </a:rPr>
              <a:t>VPN</a:t>
            </a:r>
            <a:r>
              <a:rPr lang="zh-CN" altLang="en-US" sz="1400" dirty="0">
                <a:solidFill>
                  <a:prstClr val="black"/>
                </a:solidFill>
                <a:latin typeface="微软雅黑 Light" panose="020B0502040204020203" pitchFamily="34" charset="-122"/>
                <a:ea typeface="微软雅黑 Light" panose="020B0502040204020203" pitchFamily="34" charset="-122"/>
              </a:rPr>
              <a:t>，张江办公可跳过这一步。</a:t>
            </a: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r>
              <a:rPr lang="en-US" altLang="zh-CN" sz="1400" dirty="0">
                <a:solidFill>
                  <a:prstClr val="black"/>
                </a:solidFill>
                <a:latin typeface="微软雅黑 Light" panose="020B0502040204020203" pitchFamily="34" charset="-122"/>
                <a:ea typeface="微软雅黑 Light" panose="020B0502040204020203" pitchFamily="34" charset="-122"/>
              </a:rPr>
              <a:t>      2.</a:t>
            </a:r>
            <a:r>
              <a:rPr lang="zh-CN" altLang="en-US" sz="1400" dirty="0">
                <a:solidFill>
                  <a:prstClr val="black"/>
                </a:solidFill>
                <a:latin typeface="微软雅黑 Light" panose="020B0502040204020203" pitchFamily="34" charset="-122"/>
                <a:ea typeface="微软雅黑 Light" panose="020B0502040204020203" pitchFamily="34" charset="-122"/>
              </a:rPr>
              <a:t>新建一个操作</a:t>
            </a:r>
            <a:r>
              <a:rPr lang="en-US" altLang="zh-CN" sz="1400" dirty="0">
                <a:solidFill>
                  <a:prstClr val="black"/>
                </a:solidFill>
                <a:latin typeface="微软雅黑 Light" panose="020B0502040204020203" pitchFamily="34" charset="-122"/>
                <a:ea typeface="微软雅黑 Light" panose="020B0502040204020203" pitchFamily="34" charset="-122"/>
              </a:rPr>
              <a:t>SVN</a:t>
            </a:r>
            <a:r>
              <a:rPr lang="zh-CN" altLang="en-US" sz="1400" dirty="0">
                <a:solidFill>
                  <a:prstClr val="black"/>
                </a:solidFill>
                <a:latin typeface="微软雅黑 Light" panose="020B0502040204020203" pitchFamily="34" charset="-122"/>
                <a:ea typeface="微软雅黑 Light" panose="020B0502040204020203" pitchFamily="34" charset="-122"/>
              </a:rPr>
              <a:t>数据的目录，并在目录中下载项目数据，</a:t>
            </a:r>
            <a:r>
              <a:rPr lang="en-US" altLang="zh-CN" sz="1400" dirty="0">
                <a:solidFill>
                  <a:prstClr val="black"/>
                </a:solidFill>
                <a:latin typeface="微软雅黑 Light" panose="020B0502040204020203" pitchFamily="34" charset="-122"/>
                <a:ea typeface="微软雅黑 Light" panose="020B0502040204020203" pitchFamily="34" charset="-122"/>
              </a:rPr>
              <a:t>SVN</a:t>
            </a:r>
            <a:r>
              <a:rPr lang="zh-CN" altLang="en-US" sz="1400" dirty="0">
                <a:solidFill>
                  <a:prstClr val="black"/>
                </a:solidFill>
                <a:latin typeface="微软雅黑 Light" panose="020B0502040204020203" pitchFamily="34" charset="-122"/>
                <a:ea typeface="微软雅黑 Light" panose="020B0502040204020203" pitchFamily="34" charset="-122"/>
              </a:rPr>
              <a:t>根</a:t>
            </a:r>
            <a:r>
              <a:rPr lang="zh-CN" altLang="en-US" sz="1400" dirty="0" smtClean="0">
                <a:solidFill>
                  <a:prstClr val="black"/>
                </a:solidFill>
                <a:latin typeface="微软雅黑 Light" panose="020B0502040204020203" pitchFamily="34" charset="-122"/>
                <a:ea typeface="微软雅黑 Light" panose="020B0502040204020203" pitchFamily="34" charset="-122"/>
              </a:rPr>
              <a:t>路径（</a:t>
            </a:r>
            <a:r>
              <a:rPr lang="en-US" altLang="zh-CN" sz="1400" dirty="0" smtClean="0">
                <a:solidFill>
                  <a:prstClr val="black"/>
                </a:solidFill>
                <a:latin typeface="微软雅黑 Light" panose="020B0502040204020203" pitchFamily="34" charset="-122"/>
                <a:ea typeface="微软雅黑 Light" panose="020B0502040204020203" pitchFamily="34" charset="-122"/>
              </a:rPr>
              <a:t>https</a:t>
            </a:r>
            <a:r>
              <a:rPr lang="en-US" altLang="zh-CN" sz="1400" dirty="0">
                <a:solidFill>
                  <a:prstClr val="black"/>
                </a:solidFill>
                <a:latin typeface="微软雅黑 Light" panose="020B0502040204020203" pitchFamily="34" charset="-122"/>
                <a:ea typeface="微软雅黑 Light" panose="020B0502040204020203" pitchFamily="34" charset="-122"/>
              </a:rPr>
              <a:t>://</a:t>
            </a:r>
            <a:r>
              <a:rPr lang="en-US" altLang="zh-CN" sz="1400" dirty="0" err="1" smtClean="0">
                <a:solidFill>
                  <a:prstClr val="black"/>
                </a:solidFill>
                <a:latin typeface="微软雅黑 Light" panose="020B0502040204020203" pitchFamily="34" charset="-122"/>
                <a:ea typeface="微软雅黑 Light" panose="020B0502040204020203" pitchFamily="34" charset="-122"/>
              </a:rPr>
              <a:t>svn-doc.chipskytek.com</a:t>
            </a:r>
            <a:r>
              <a:rPr lang="en-US" altLang="zh-CN" sz="1400" dirty="0" smtClean="0">
                <a:solidFill>
                  <a:prstClr val="black"/>
                </a:solidFill>
                <a:latin typeface="微软雅黑 Light" panose="020B0502040204020203" pitchFamily="34" charset="-122"/>
                <a:ea typeface="微软雅黑 Light" panose="020B0502040204020203" pitchFamily="34" charset="-122"/>
              </a:rPr>
              <a:t>/</a:t>
            </a:r>
            <a:r>
              <a:rPr lang="en-US" altLang="zh-CN" sz="1400" dirty="0" err="1" smtClean="0">
                <a:solidFill>
                  <a:prstClr val="black"/>
                </a:solidFill>
                <a:latin typeface="微软雅黑 Light" panose="020B0502040204020203" pitchFamily="34" charset="-122"/>
                <a:ea typeface="微软雅黑 Light" panose="020B0502040204020203" pitchFamily="34" charset="-122"/>
              </a:rPr>
              <a:t>svn</a:t>
            </a:r>
            <a:r>
              <a:rPr lang="en-US" altLang="zh-CN" sz="1400" dirty="0" smtClean="0">
                <a:solidFill>
                  <a:prstClr val="black"/>
                </a:solidFill>
                <a:latin typeface="微软雅黑 Light" panose="020B0502040204020203" pitchFamily="34" charset="-122"/>
                <a:ea typeface="微软雅黑 Light" panose="020B0502040204020203" pitchFamily="34" charset="-122"/>
              </a:rPr>
              <a:t>/</a:t>
            </a:r>
            <a:r>
              <a:rPr lang="en-US" altLang="zh-CN" sz="1400" dirty="0" err="1" smtClean="0">
                <a:solidFill>
                  <a:prstClr val="black"/>
                </a:solidFill>
                <a:latin typeface="微软雅黑 Light" panose="020B0502040204020203" pitchFamily="34" charset="-122"/>
                <a:ea typeface="微软雅黑 Light" panose="020B0502040204020203" pitchFamily="34" charset="-122"/>
              </a:rPr>
              <a:t>chipskytek</a:t>
            </a:r>
            <a:r>
              <a:rPr lang="en-US" altLang="zh-CN" sz="1400" dirty="0" smtClean="0">
                <a:solidFill>
                  <a:prstClr val="black"/>
                </a:solidFill>
                <a:latin typeface="微软雅黑 Light" panose="020B0502040204020203" pitchFamily="34" charset="-122"/>
                <a:ea typeface="微软雅黑 Light" panose="020B0502040204020203" pitchFamily="34" charset="-122"/>
              </a:rPr>
              <a:t>/projects</a:t>
            </a:r>
            <a:r>
              <a:rPr lang="zh-CN" altLang="en-US" sz="1400" dirty="0" smtClean="0">
                <a:solidFill>
                  <a:prstClr val="black"/>
                </a:solidFill>
                <a:latin typeface="微软雅黑 Light" panose="020B0502040204020203" pitchFamily="34" charset="-122"/>
                <a:ea typeface="微软雅黑 Light" panose="020B0502040204020203" pitchFamily="34" charset="-122"/>
              </a:rPr>
              <a:t>）</a:t>
            </a: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r>
              <a:rPr lang="en-US" altLang="zh-CN" sz="1400" dirty="0">
                <a:solidFill>
                  <a:prstClr val="black"/>
                </a:solidFill>
                <a:latin typeface="微软雅黑 Light" panose="020B0502040204020203" pitchFamily="34" charset="-122"/>
                <a:ea typeface="微软雅黑 Light" panose="020B0502040204020203" pitchFamily="34" charset="-122"/>
              </a:rPr>
              <a:t>      </a:t>
            </a: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r>
              <a:rPr lang="zh-CN" altLang="en-US" sz="1400" dirty="0">
                <a:solidFill>
                  <a:prstClr val="black"/>
                </a:solidFill>
                <a:latin typeface="微软雅黑 Light" panose="020B0502040204020203" pitchFamily="34" charset="-122"/>
                <a:ea typeface="微软雅黑 Light" panose="020B0502040204020203" pitchFamily="34" charset="-122"/>
              </a:rPr>
              <a:t>        </a:t>
            </a: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r>
              <a:rPr lang="en-US" altLang="zh-CN" sz="1400" dirty="0">
                <a:solidFill>
                  <a:prstClr val="black"/>
                </a:solidFill>
                <a:latin typeface="微软雅黑 Light" panose="020B0502040204020203" pitchFamily="34" charset="-122"/>
                <a:ea typeface="微软雅黑 Light" panose="020B0502040204020203" pitchFamily="34" charset="-122"/>
              </a:rPr>
              <a:t>      </a:t>
            </a:r>
            <a:r>
              <a:rPr lang="en-US" altLang="zh-CN" sz="1400" dirty="0" smtClean="0">
                <a:solidFill>
                  <a:prstClr val="black"/>
                </a:solidFill>
                <a:latin typeface="微软雅黑 Light" panose="020B0502040204020203" pitchFamily="34" charset="-122"/>
                <a:ea typeface="微软雅黑 Light" panose="020B0502040204020203" pitchFamily="34" charset="-122"/>
              </a:rPr>
              <a:t> </a:t>
            </a:r>
            <a:r>
              <a:rPr lang="zh-CN" altLang="en-US" sz="1400" dirty="0" smtClean="0">
                <a:solidFill>
                  <a:prstClr val="black"/>
                </a:solidFill>
                <a:latin typeface="微软雅黑 Light" panose="020B0502040204020203" pitchFamily="34" charset="-122"/>
                <a:ea typeface="微软雅黑 Light" panose="020B0502040204020203" pitchFamily="34" charset="-122"/>
              </a:rPr>
              <a:t>①                                                                    ②</a:t>
            </a: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r>
              <a:rPr lang="en-US" altLang="zh-CN" sz="1400" dirty="0" smtClean="0">
                <a:solidFill>
                  <a:prstClr val="black"/>
                </a:solidFill>
                <a:latin typeface="微软雅黑 Light" panose="020B0502040204020203" pitchFamily="34" charset="-122"/>
                <a:ea typeface="微软雅黑 Light" panose="020B0502040204020203" pitchFamily="34" charset="-122"/>
              </a:rPr>
              <a:t>      3.SVN</a:t>
            </a:r>
            <a:r>
              <a:rPr lang="zh-CN" altLang="en-US" sz="1400" dirty="0">
                <a:solidFill>
                  <a:prstClr val="black"/>
                </a:solidFill>
                <a:latin typeface="微软雅黑 Light" panose="020B0502040204020203" pitchFamily="34" charset="-122"/>
                <a:ea typeface="微软雅黑 Light" panose="020B0502040204020203" pitchFamily="34" charset="-122"/>
              </a:rPr>
              <a:t>修改、更新、还原等常用操作可参考（</a:t>
            </a:r>
            <a:r>
              <a:rPr lang="en-US" altLang="zh-CN" sz="1400" dirty="0">
                <a:solidFill>
                  <a:prstClr val="black"/>
                </a:solidFill>
                <a:latin typeface="微软雅黑 Light" panose="020B0502040204020203" pitchFamily="34" charset="-122"/>
                <a:ea typeface="微软雅黑 Light" panose="020B0502040204020203" pitchFamily="34" charset="-122"/>
              </a:rPr>
              <a:t> \\file01.chipskytek.com\share\</a:t>
            </a:r>
            <a:r>
              <a:rPr lang="zh-CN" altLang="en-US" sz="1400" dirty="0">
                <a:solidFill>
                  <a:prstClr val="black"/>
                </a:solidFill>
                <a:latin typeface="微软雅黑 Light" panose="020B0502040204020203" pitchFamily="34" charset="-122"/>
                <a:ea typeface="微软雅黑 Light" panose="020B0502040204020203" pitchFamily="34" charset="-122"/>
              </a:rPr>
              <a:t>常用文档</a:t>
            </a:r>
            <a:r>
              <a:rPr lang="en-US" altLang="zh-CN" sz="1400" dirty="0">
                <a:solidFill>
                  <a:prstClr val="black"/>
                </a:solidFill>
                <a:latin typeface="微软雅黑 Light" panose="020B0502040204020203" pitchFamily="34" charset="-122"/>
                <a:ea typeface="微软雅黑 Light" panose="020B0502040204020203" pitchFamily="34" charset="-122"/>
              </a:rPr>
              <a:t>\ </a:t>
            </a:r>
            <a:r>
              <a:rPr lang="en-US" altLang="zh-CN" sz="1400" dirty="0" err="1">
                <a:solidFill>
                  <a:prstClr val="black"/>
                </a:solidFill>
                <a:latin typeface="微软雅黑 Light" panose="020B0502040204020203" pitchFamily="34" charset="-122"/>
                <a:ea typeface="微软雅黑 Light" panose="020B0502040204020203" pitchFamily="34" charset="-122"/>
              </a:rPr>
              <a:t>TortoiseSVN</a:t>
            </a:r>
            <a:r>
              <a:rPr lang="zh-CN" altLang="en-US" sz="1400" dirty="0">
                <a:solidFill>
                  <a:prstClr val="black"/>
                </a:solidFill>
                <a:latin typeface="微软雅黑 Light" panose="020B0502040204020203" pitchFamily="34" charset="-122"/>
                <a:ea typeface="微软雅黑 Light" panose="020B0502040204020203" pitchFamily="34" charset="-122"/>
              </a:rPr>
              <a:t>的基本操作）</a:t>
            </a: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latin typeface="微软雅黑 Light" panose="020B0502040204020203" pitchFamily="34" charset="-122"/>
              <a:ea typeface="微软雅黑 Light" panose="020B0502040204020203" pitchFamily="34" charset="-122"/>
            </a:endParaRPr>
          </a:p>
          <a:p>
            <a:pPr marL="0" lvl="0" indent="0" algn="just" eaLnBrk="0" fontAlgn="base" hangingPunct="0">
              <a:lnSpc>
                <a:spcPct val="100000"/>
              </a:lnSpc>
              <a:spcBef>
                <a:spcPct val="0"/>
              </a:spcBef>
              <a:spcAft>
                <a:spcPct val="0"/>
              </a:spcAft>
              <a:buNone/>
            </a:pPr>
            <a:endParaRPr lang="en-US" altLang="zh-CN" sz="1400" dirty="0">
              <a:solidFill>
                <a:prstClr val="black"/>
              </a:solidFill>
            </a:endParaRPr>
          </a:p>
          <a:p>
            <a:pPr marL="0" lvl="0" indent="0" algn="just" eaLnBrk="0" fontAlgn="base" hangingPunct="0">
              <a:lnSpc>
                <a:spcPct val="100000"/>
              </a:lnSpc>
              <a:spcBef>
                <a:spcPct val="0"/>
              </a:spcBef>
              <a:spcAft>
                <a:spcPct val="0"/>
              </a:spcAft>
              <a:buNone/>
            </a:pPr>
            <a:endParaRPr lang="en-US" altLang="zh-CN" sz="1400" dirty="0">
              <a:solidFill>
                <a:prstClr val="black"/>
              </a:solidFill>
            </a:endParaRPr>
          </a:p>
          <a:p>
            <a:pPr marL="0" lvl="0" indent="0" algn="just" eaLnBrk="0" fontAlgn="base" hangingPunct="0">
              <a:lnSpc>
                <a:spcPct val="100000"/>
              </a:lnSpc>
              <a:spcBef>
                <a:spcPct val="0"/>
              </a:spcBef>
              <a:spcAft>
                <a:spcPct val="0"/>
              </a:spcAft>
              <a:buNone/>
            </a:pPr>
            <a:endParaRPr lang="en-US" altLang="zh-CN" sz="1400" dirty="0">
              <a:solidFill>
                <a:prstClr val="black"/>
              </a:solidFill>
            </a:endParaRPr>
          </a:p>
          <a:p>
            <a:pPr marL="0" lvl="0" indent="0" algn="just" eaLnBrk="0" fontAlgn="base" hangingPunct="0">
              <a:lnSpc>
                <a:spcPct val="100000"/>
              </a:lnSpc>
              <a:spcBef>
                <a:spcPct val="0"/>
              </a:spcBef>
              <a:spcAft>
                <a:spcPct val="0"/>
              </a:spcAft>
              <a:buNone/>
            </a:pPr>
            <a:endParaRPr lang="en-US" altLang="zh-CN" sz="1400" dirty="0">
              <a:solidFill>
                <a:prstClr val="black"/>
              </a:solidFill>
            </a:endParaRPr>
          </a:p>
          <a:p>
            <a:pPr marL="0" indent="0" algn="just" eaLnBrk="0" fontAlgn="base" hangingPunct="0">
              <a:lnSpc>
                <a:spcPct val="100000"/>
              </a:lnSpc>
              <a:spcBef>
                <a:spcPct val="0"/>
              </a:spcBef>
              <a:spcAft>
                <a:spcPct val="0"/>
              </a:spcAft>
              <a:buNone/>
            </a:pPr>
            <a:endParaRPr lang="en-US" altLang="zh-CN" sz="1400" dirty="0" smtClean="0"/>
          </a:p>
        </p:txBody>
      </p:sp>
      <p:sp>
        <p:nvSpPr>
          <p:cNvPr id="4" name="标题 1">
            <a:extLst>
              <a:ext uri="{FF2B5EF4-FFF2-40B4-BE49-F238E27FC236}">
                <a16:creationId xmlns="" xmlns:a16="http://schemas.microsoft.com/office/drawing/2014/main" id="{A54CA6C9-8B21-452E-ABB1-54F584F23F9B}"/>
              </a:ext>
            </a:extLst>
          </p:cNvPr>
          <p:cNvSpPr txBox="1">
            <a:spLocks/>
          </p:cNvSpPr>
          <p:nvPr/>
        </p:nvSpPr>
        <p:spPr>
          <a:xfrm>
            <a:off x="427028" y="79780"/>
            <a:ext cx="10515600" cy="484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prstClr val="white"/>
              </a:solidFill>
              <a:latin typeface="Calibri"/>
            </a:endParaRPr>
          </a:p>
        </p:txBody>
      </p:sp>
      <p:pic>
        <p:nvPicPr>
          <p:cNvPr id="13" name="图片 12"/>
          <p:cNvPicPr>
            <a:picLocks noChangeAspect="1"/>
          </p:cNvPicPr>
          <p:nvPr/>
        </p:nvPicPr>
        <p:blipFill>
          <a:blip r:embed="rId3"/>
          <a:stretch>
            <a:fillRect/>
          </a:stretch>
        </p:blipFill>
        <p:spPr>
          <a:xfrm>
            <a:off x="1129733" y="2609976"/>
            <a:ext cx="2994366" cy="2082562"/>
          </a:xfrm>
          <a:prstGeom prst="rect">
            <a:avLst/>
          </a:prstGeom>
        </p:spPr>
      </p:pic>
      <p:pic>
        <p:nvPicPr>
          <p:cNvPr id="14" name="图片 13"/>
          <p:cNvPicPr>
            <a:picLocks noChangeAspect="1"/>
          </p:cNvPicPr>
          <p:nvPr/>
        </p:nvPicPr>
        <p:blipFill>
          <a:blip r:embed="rId4"/>
          <a:stretch>
            <a:fillRect/>
          </a:stretch>
        </p:blipFill>
        <p:spPr>
          <a:xfrm>
            <a:off x="4860880" y="2608631"/>
            <a:ext cx="2425320" cy="2083907"/>
          </a:xfrm>
          <a:prstGeom prst="rect">
            <a:avLst/>
          </a:prstGeom>
        </p:spPr>
      </p:pic>
      <p:pic>
        <p:nvPicPr>
          <p:cNvPr id="15" name="图片 14"/>
          <p:cNvPicPr>
            <a:picLocks noChangeAspect="1"/>
          </p:cNvPicPr>
          <p:nvPr/>
        </p:nvPicPr>
        <p:blipFill>
          <a:blip r:embed="rId5"/>
          <a:stretch>
            <a:fillRect/>
          </a:stretch>
        </p:blipFill>
        <p:spPr>
          <a:xfrm>
            <a:off x="1055680" y="5095192"/>
            <a:ext cx="4764299" cy="864694"/>
          </a:xfrm>
          <a:prstGeom prst="rect">
            <a:avLst/>
          </a:prstGeom>
        </p:spPr>
      </p:pic>
    </p:spTree>
    <p:extLst>
      <p:ext uri="{BB962C8B-B14F-4D97-AF65-F5344CB8AC3E}">
        <p14:creationId xmlns:p14="http://schemas.microsoft.com/office/powerpoint/2010/main" val="2924911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A236FA0-9B6E-48EC-951E-366D207B27F8}"/>
              </a:ext>
            </a:extLst>
          </p:cNvPr>
          <p:cNvSpPr>
            <a:spLocks noGrp="1"/>
          </p:cNvSpPr>
          <p:nvPr>
            <p:ph idx="1"/>
          </p:nvPr>
        </p:nvSpPr>
        <p:spPr>
          <a:xfrm>
            <a:off x="427028" y="1000738"/>
            <a:ext cx="11293024" cy="5172444"/>
          </a:xfrm>
        </p:spPr>
        <p:txBody>
          <a:bodyPr>
            <a:noAutofit/>
          </a:bodyPr>
          <a:lstStyle/>
          <a:p>
            <a:pPr marL="0" indent="0" algn="just" eaLnBrk="0" fontAlgn="base" hangingPunct="0">
              <a:lnSpc>
                <a:spcPct val="100000"/>
              </a:lnSpc>
              <a:spcBef>
                <a:spcPct val="0"/>
              </a:spcBef>
              <a:spcAft>
                <a:spcPct val="0"/>
              </a:spcAft>
              <a:buNone/>
            </a:pPr>
            <a:r>
              <a:rPr lang="zh-CN" altLang="en-US" sz="1800" b="1" u="sng" dirty="0" smtClean="0">
                <a:latin typeface="微软雅黑" panose="020B0503020204020204" pitchFamily="34" charset="-122"/>
                <a:ea typeface="微软雅黑" panose="020B0503020204020204" pitchFamily="34" charset="-122"/>
              </a:rPr>
              <a:t>如何</a:t>
            </a:r>
            <a:r>
              <a:rPr lang="zh-CN" altLang="en-US" sz="1800" b="1" u="sng" dirty="0">
                <a:latin typeface="微软雅黑" panose="020B0503020204020204" pitchFamily="34" charset="-122"/>
                <a:ea typeface="微软雅黑" panose="020B0503020204020204" pitchFamily="34" charset="-122"/>
              </a:rPr>
              <a:t>上</a:t>
            </a:r>
            <a:r>
              <a:rPr lang="zh-CN" altLang="en-US" sz="1800" b="1" u="sng" dirty="0" smtClean="0">
                <a:latin typeface="微软雅黑" panose="020B0503020204020204" pitchFamily="34" charset="-122"/>
                <a:ea typeface="微软雅黑" panose="020B0503020204020204" pitchFamily="34" charset="-122"/>
              </a:rPr>
              <a:t>传文件至服务器</a:t>
            </a:r>
            <a:endParaRPr lang="en-US" altLang="zh-CN" sz="1800" b="1" u="sng"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endParaRPr lang="en-US" altLang="zh-CN" sz="1400" dirty="0" smtClean="0"/>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使用方法</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zh-CN" altLang="en-US" sz="1400" dirty="0" smtClean="0">
                <a:latin typeface="微软雅黑 Light" panose="020B0502040204020203" pitchFamily="34" charset="-122"/>
                <a:ea typeface="微软雅黑 Light" panose="020B0502040204020203" pitchFamily="34" charset="-122"/>
              </a:rPr>
              <a:t>键盘</a:t>
            </a:r>
            <a:r>
              <a:rPr lang="en-US" altLang="zh-CN" sz="1400" dirty="0" err="1" smtClean="0">
                <a:latin typeface="微软雅黑 Light" panose="020B0502040204020203" pitchFamily="34" charset="-122"/>
                <a:ea typeface="微软雅黑 Light" panose="020B0502040204020203" pitchFamily="34" charset="-122"/>
              </a:rPr>
              <a:t>win+r</a:t>
            </a:r>
            <a:r>
              <a:rPr lang="zh-CN" altLang="en-US" sz="1400" dirty="0" smtClean="0">
                <a:latin typeface="微软雅黑 Light" panose="020B0502040204020203" pitchFamily="34" charset="-122"/>
                <a:ea typeface="微软雅黑 Light" panose="020B0502040204020203" pitchFamily="34" charset="-122"/>
              </a:rPr>
              <a:t>，输入上传目录</a:t>
            </a:r>
            <a:r>
              <a:rPr lang="zh-CN" altLang="en-US" sz="1400" dirty="0">
                <a:latin typeface="微软雅黑 Light" panose="020B0502040204020203" pitchFamily="34" charset="-122"/>
                <a:ea typeface="微软雅黑 Light" panose="020B0502040204020203" pitchFamily="34" charset="-122"/>
              </a:rPr>
              <a:t>地址（</a:t>
            </a:r>
            <a:r>
              <a:rPr lang="en-US" altLang="zh-CN" sz="1400" dirty="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file01.chipskytek.com\</a:t>
            </a:r>
            <a:r>
              <a:rPr lang="en-US" altLang="zh-CN" sz="1400" dirty="0">
                <a:latin typeface="微软雅黑 Light" panose="020B0502040204020203" pitchFamily="34" charset="-122"/>
                <a:ea typeface="微软雅黑 Light" panose="020B0502040204020203" pitchFamily="34" charset="-122"/>
              </a:rPr>
              <a:t>u</a:t>
            </a:r>
            <a:r>
              <a:rPr lang="en-US" altLang="zh-CN" sz="1400" dirty="0" smtClean="0">
                <a:latin typeface="微软雅黑 Light" panose="020B0502040204020203" pitchFamily="34" charset="-122"/>
                <a:ea typeface="微软雅黑 Light" panose="020B0502040204020203" pitchFamily="34" charset="-122"/>
              </a:rPr>
              <a:t>pload</a:t>
            </a:r>
            <a:r>
              <a:rPr lang="zh-CN" altLang="en-US" sz="1400" dirty="0" smtClean="0">
                <a:latin typeface="微软雅黑 Light" panose="020B0502040204020203" pitchFamily="34" charset="-122"/>
                <a:ea typeface="微软雅黑 Light" panose="020B0502040204020203" pitchFamily="34" charset="-122"/>
              </a:rPr>
              <a:t>），输入账号（</a:t>
            </a:r>
            <a:r>
              <a:rPr lang="en-US" altLang="zh-CN" sz="1400" dirty="0" err="1" smtClean="0">
                <a:latin typeface="微软雅黑 Light" panose="020B0502040204020203" pitchFamily="34" charset="-122"/>
                <a:ea typeface="微软雅黑 Light" panose="020B0502040204020203" pitchFamily="34" charset="-122"/>
              </a:rPr>
              <a:t>chipskytek</a:t>
            </a:r>
            <a:r>
              <a:rPr lang="en-US" altLang="zh-CN" sz="1400" dirty="0" smtClean="0">
                <a:latin typeface="微软雅黑 Light" panose="020B0502040204020203" pitchFamily="34" charset="-122"/>
                <a:ea typeface="微软雅黑 Light" panose="020B0502040204020203" pitchFamily="34" charset="-122"/>
              </a:rPr>
              <a:t>\xxx</a:t>
            </a:r>
            <a:r>
              <a:rPr lang="zh-CN" altLang="en-US" sz="1400" dirty="0" smtClean="0">
                <a:latin typeface="微软雅黑 Light" panose="020B0502040204020203" pitchFamily="34" charset="-122"/>
                <a:ea typeface="微软雅黑 Light" panose="020B0502040204020203" pitchFamily="34" charset="-122"/>
              </a:rPr>
              <a:t>）和密码。</a:t>
            </a: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2.</a:t>
            </a:r>
            <a:r>
              <a:rPr lang="zh-CN" altLang="en-US" sz="1400" dirty="0" smtClean="0">
                <a:latin typeface="微软雅黑 Light" panose="020B0502040204020203" pitchFamily="34" charset="-122"/>
                <a:ea typeface="微软雅黑 Light" panose="020B0502040204020203" pitchFamily="34" charset="-122"/>
              </a:rPr>
              <a:t>将需要上传的文件拷贝至</a:t>
            </a:r>
            <a:r>
              <a:rPr lang="en-US" altLang="zh-CN" sz="1400" dirty="0" smtClean="0">
                <a:latin typeface="微软雅黑 Light" panose="020B0502040204020203" pitchFamily="34" charset="-122"/>
                <a:ea typeface="微软雅黑 Light" panose="020B0502040204020203" pitchFamily="34" charset="-122"/>
              </a:rPr>
              <a:t>upload</a:t>
            </a:r>
            <a:r>
              <a:rPr lang="zh-CN" altLang="en-US" sz="1400" dirty="0" smtClean="0">
                <a:latin typeface="微软雅黑 Light" panose="020B0502040204020203" pitchFamily="34" charset="-122"/>
                <a:ea typeface="微软雅黑 Light" panose="020B0502040204020203" pitchFamily="34" charset="-122"/>
              </a:rPr>
              <a:t>下自己的目录。</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3.</a:t>
            </a:r>
            <a:r>
              <a:rPr lang="zh-CN" altLang="en-US" sz="1400" dirty="0">
                <a:latin typeface="微软雅黑 Light" panose="020B0502040204020203" pitchFamily="34" charset="-122"/>
                <a:ea typeface="微软雅黑 Light" panose="020B0502040204020203" pitchFamily="34" charset="-122"/>
              </a:rPr>
              <a:t>键盘</a:t>
            </a:r>
            <a:r>
              <a:rPr lang="en-US" altLang="zh-CN" sz="1400" dirty="0" err="1" smtClean="0">
                <a:latin typeface="微软雅黑 Light" panose="020B0502040204020203" pitchFamily="34" charset="-122"/>
                <a:ea typeface="微软雅黑 Light" panose="020B0502040204020203" pitchFamily="34" charset="-122"/>
              </a:rPr>
              <a:t>win+r</a:t>
            </a:r>
            <a:r>
              <a:rPr lang="zh-CN" altLang="en-US" sz="1400" dirty="0" smtClean="0">
                <a:latin typeface="微软雅黑 Light" panose="020B0502040204020203" pitchFamily="34" charset="-122"/>
                <a:ea typeface="微软雅黑 Light" panose="020B0502040204020203" pitchFamily="34" charset="-122"/>
              </a:rPr>
              <a:t>，输入</a:t>
            </a:r>
            <a:r>
              <a:rPr lang="en-US" altLang="zh-CN" sz="1400" dirty="0" err="1" smtClean="0">
                <a:latin typeface="微软雅黑 Light" panose="020B0502040204020203" pitchFamily="34" charset="-122"/>
                <a:ea typeface="微软雅黑 Light" panose="020B0502040204020203" pitchFamily="34" charset="-122"/>
              </a:rPr>
              <a:t>mstsc</a:t>
            </a:r>
            <a:r>
              <a:rPr lang="zh-CN" altLang="en-US" sz="1400" dirty="0" smtClean="0">
                <a:latin typeface="微软雅黑 Light" panose="020B0502040204020203" pitchFamily="34" charset="-122"/>
                <a:ea typeface="微软雅黑 Light" panose="020B0502040204020203" pitchFamily="34" charset="-122"/>
              </a:rPr>
              <a:t>，远程桌面地址（</a:t>
            </a:r>
            <a:r>
              <a:rPr lang="en-US" altLang="zh-CN" sz="1400" dirty="0" err="1" smtClean="0">
                <a:latin typeface="微软雅黑 Light" panose="020B0502040204020203" pitchFamily="34" charset="-122"/>
                <a:ea typeface="微软雅黑 Light" panose="020B0502040204020203" pitchFamily="34" charset="-122"/>
              </a:rPr>
              <a:t>desktop.chipskytek.com</a:t>
            </a:r>
            <a:r>
              <a:rPr lang="zh-CN" altLang="en-US" sz="1400" dirty="0" smtClean="0">
                <a:latin typeface="微软雅黑 Light" panose="020B0502040204020203" pitchFamily="34" charset="-122"/>
                <a:ea typeface="微软雅黑 Light" panose="020B0502040204020203" pitchFamily="34" charset="-122"/>
              </a:rPr>
              <a:t>），账号密码同上，进入</a:t>
            </a:r>
            <a:r>
              <a:rPr lang="en-US" altLang="zh-CN" sz="1400" dirty="0" smtClean="0">
                <a:latin typeface="微软雅黑 Light" panose="020B0502040204020203" pitchFamily="34" charset="-122"/>
                <a:ea typeface="微软雅黑 Light" panose="020B0502040204020203" pitchFamily="34" charset="-122"/>
              </a:rPr>
              <a:t>D</a:t>
            </a:r>
            <a:r>
              <a:rPr lang="zh-CN" altLang="en-US" sz="1400" dirty="0" smtClean="0">
                <a:latin typeface="微软雅黑 Light" panose="020B0502040204020203" pitchFamily="34" charset="-122"/>
                <a:ea typeface="微软雅黑 Light" panose="020B0502040204020203" pitchFamily="34" charset="-122"/>
              </a:rPr>
              <a:t>盘</a:t>
            </a:r>
            <a:r>
              <a:rPr lang="en-US" altLang="zh-CN" sz="1400" dirty="0" smtClean="0">
                <a:latin typeface="微软雅黑 Light" panose="020B0502040204020203" pitchFamily="34" charset="-122"/>
                <a:ea typeface="微软雅黑 Light" panose="020B0502040204020203" pitchFamily="34" charset="-122"/>
              </a:rPr>
              <a:t>upload</a:t>
            </a:r>
            <a:r>
              <a:rPr lang="zh-CN" altLang="en-US" sz="1400" dirty="0" smtClean="0">
                <a:latin typeface="微软雅黑 Light" panose="020B0502040204020203" pitchFamily="34" charset="-122"/>
                <a:ea typeface="微软雅黑 Light" panose="020B0502040204020203" pitchFamily="34" charset="-122"/>
              </a:rPr>
              <a:t>下自己的目录查看已上传文件。</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4.</a:t>
            </a:r>
            <a:r>
              <a:rPr lang="zh-CN" altLang="en-US" sz="1400" dirty="0" smtClean="0">
                <a:latin typeface="微软雅黑 Light" panose="020B0502040204020203" pitchFamily="34" charset="-122"/>
                <a:ea typeface="微软雅黑 Light" panose="020B0502040204020203" pitchFamily="34" charset="-122"/>
              </a:rPr>
              <a:t>将此文件拷贝至</a:t>
            </a:r>
            <a:r>
              <a:rPr lang="en-US" altLang="zh-CN" sz="1400" dirty="0" smtClean="0">
                <a:latin typeface="微软雅黑 Light" panose="020B0502040204020203" pitchFamily="34" charset="-122"/>
                <a:ea typeface="微软雅黑 Light" panose="020B0502040204020203" pitchFamily="34" charset="-122"/>
              </a:rPr>
              <a:t>D</a:t>
            </a:r>
            <a:r>
              <a:rPr lang="zh-CN" altLang="en-US" sz="1400" dirty="0" smtClean="0">
                <a:latin typeface="微软雅黑 Light" panose="020B0502040204020203" pitchFamily="34" charset="-122"/>
                <a:ea typeface="微软雅黑 Light" panose="020B0502040204020203" pitchFamily="34" charset="-122"/>
              </a:rPr>
              <a:t>盘</a:t>
            </a:r>
            <a:r>
              <a:rPr lang="en-US" altLang="zh-CN" sz="1400" dirty="0" err="1" smtClean="0">
                <a:latin typeface="微软雅黑 Light" panose="020B0502040204020203" pitchFamily="34" charset="-122"/>
                <a:ea typeface="微软雅黑 Light" panose="020B0502040204020203" pitchFamily="34" charset="-122"/>
              </a:rPr>
              <a:t>LnxShare</a:t>
            </a:r>
            <a:r>
              <a:rPr lang="zh-CN" altLang="en-US" sz="1400" dirty="0" smtClean="0">
                <a:latin typeface="微软雅黑 Light" panose="020B0502040204020203" pitchFamily="34" charset="-122"/>
                <a:ea typeface="微软雅黑 Light" panose="020B0502040204020203" pitchFamily="34" charset="-122"/>
              </a:rPr>
              <a:t>下自己的目录即可在</a:t>
            </a:r>
            <a:r>
              <a:rPr lang="en-US" altLang="zh-CN" sz="1400" dirty="0" err="1" smtClean="0">
                <a:latin typeface="微软雅黑 Light" panose="020B0502040204020203" pitchFamily="34" charset="-122"/>
                <a:ea typeface="微软雅黑 Light" panose="020B0502040204020203" pitchFamily="34" charset="-122"/>
              </a:rPr>
              <a:t>linux</a:t>
            </a:r>
            <a:r>
              <a:rPr lang="zh-CN" altLang="en-US" sz="1400" dirty="0" smtClean="0">
                <a:latin typeface="微软雅黑 Light" panose="020B0502040204020203" pitchFamily="34" charset="-122"/>
                <a:ea typeface="微软雅黑 Light" panose="020B0502040204020203" pitchFamily="34" charset="-122"/>
              </a:rPr>
              <a:t>服务器</a:t>
            </a:r>
            <a:r>
              <a:rPr lang="en-US" altLang="zh-CN" sz="1400" dirty="0" smtClean="0">
                <a:latin typeface="微软雅黑 Light" panose="020B0502040204020203" pitchFamily="34" charset="-122"/>
                <a:ea typeface="微软雅黑 Light" panose="020B0502040204020203" pitchFamily="34" charset="-122"/>
              </a:rPr>
              <a:t>/</a:t>
            </a:r>
            <a:r>
              <a:rPr lang="en-US" altLang="zh-CN" sz="1400" dirty="0" err="1" smtClean="0">
                <a:latin typeface="微软雅黑 Light" panose="020B0502040204020203" pitchFamily="34" charset="-122"/>
                <a:ea typeface="微软雅黑 Light" panose="020B0502040204020203" pitchFamily="34" charset="-122"/>
              </a:rPr>
              <a:t>LnxShare</a:t>
            </a:r>
            <a:r>
              <a:rPr lang="zh-CN" altLang="en-US" sz="1400" dirty="0" smtClean="0">
                <a:latin typeface="微软雅黑 Light" panose="020B0502040204020203" pitchFamily="34" charset="-122"/>
                <a:ea typeface="微软雅黑 Light" panose="020B0502040204020203" pitchFamily="34" charset="-122"/>
              </a:rPr>
              <a:t>下找到。</a:t>
            </a: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注意事项</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zh-CN" altLang="en-US" sz="1400" dirty="0" smtClean="0">
                <a:latin typeface="微软雅黑 Light" panose="020B0502040204020203" pitchFamily="34" charset="-122"/>
                <a:ea typeface="微软雅黑 Light" panose="020B0502040204020203" pitchFamily="34" charset="-122"/>
              </a:rPr>
              <a:t>为避免上传队列堵塞，禁止使用此方法上传单文件超过</a:t>
            </a:r>
            <a:r>
              <a:rPr lang="en-US" altLang="zh-CN" sz="1400" dirty="0" smtClean="0">
                <a:latin typeface="微软雅黑 Light" panose="020B0502040204020203" pitchFamily="34" charset="-122"/>
                <a:ea typeface="微软雅黑 Light" panose="020B0502040204020203" pitchFamily="34" charset="-122"/>
              </a:rPr>
              <a:t>10G</a:t>
            </a:r>
            <a:r>
              <a:rPr lang="zh-CN" altLang="en-US" sz="1400" dirty="0" smtClean="0">
                <a:latin typeface="微软雅黑 Light" panose="020B0502040204020203" pitchFamily="34" charset="-122"/>
                <a:ea typeface="微软雅黑 Light" panose="020B0502040204020203" pitchFamily="34" charset="-122"/>
              </a:rPr>
              <a:t>（如上传文件大于</a:t>
            </a:r>
            <a:r>
              <a:rPr lang="en-US" altLang="zh-CN" sz="1400" dirty="0" smtClean="0">
                <a:latin typeface="微软雅黑 Light" panose="020B0502040204020203" pitchFamily="34" charset="-122"/>
                <a:ea typeface="微软雅黑 Light" panose="020B0502040204020203" pitchFamily="34" charset="-122"/>
              </a:rPr>
              <a:t>10G</a:t>
            </a:r>
            <a:r>
              <a:rPr lang="zh-CN" altLang="en-US" sz="1400" dirty="0" smtClean="0">
                <a:latin typeface="微软雅黑 Light" panose="020B0502040204020203" pitchFamily="34" charset="-122"/>
                <a:ea typeface="微软雅黑 Light" panose="020B0502040204020203" pitchFamily="34" charset="-122"/>
              </a:rPr>
              <a:t>请联系</a:t>
            </a:r>
            <a:r>
              <a:rPr lang="en-US" altLang="zh-CN" sz="1400" dirty="0" smtClean="0">
                <a:latin typeface="微软雅黑 Light" panose="020B0502040204020203" pitchFamily="34" charset="-122"/>
                <a:ea typeface="微软雅黑 Light" panose="020B0502040204020203" pitchFamily="34" charset="-122"/>
              </a:rPr>
              <a:t>IT</a:t>
            </a:r>
            <a:r>
              <a:rPr lang="zh-CN" altLang="en-US" sz="1400" dirty="0">
                <a:latin typeface="微软雅黑 Light" panose="020B0502040204020203" pitchFamily="34" charset="-122"/>
                <a:ea typeface="微软雅黑 Light" panose="020B0502040204020203" pitchFamily="34" charset="-122"/>
              </a:rPr>
              <a:t>上</a:t>
            </a:r>
            <a:r>
              <a:rPr lang="zh-CN" altLang="en-US" sz="1400" dirty="0" smtClean="0">
                <a:latin typeface="微软雅黑 Light" panose="020B0502040204020203" pitchFamily="34" charset="-122"/>
                <a:ea typeface="微软雅黑 Light" panose="020B0502040204020203" pitchFamily="34" charset="-122"/>
              </a:rPr>
              <a:t>传）。</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2.</a:t>
            </a:r>
            <a:r>
              <a:rPr lang="zh-CN" altLang="en-US" sz="1400" dirty="0" smtClean="0">
                <a:latin typeface="微软雅黑 Light" panose="020B0502040204020203" pitchFamily="34" charset="-122"/>
                <a:ea typeface="微软雅黑 Light" panose="020B0502040204020203" pitchFamily="34" charset="-122"/>
              </a:rPr>
              <a:t>同步至内网的速度与文件大小有关，</a:t>
            </a:r>
            <a:r>
              <a:rPr lang="en-US" altLang="zh-CN" sz="1400" dirty="0" smtClean="0">
                <a:latin typeface="微软雅黑 Light" panose="020B0502040204020203" pitchFamily="34" charset="-122"/>
                <a:ea typeface="微软雅黑 Light" panose="020B0502040204020203" pitchFamily="34" charset="-122"/>
              </a:rPr>
              <a:t>5-10GB</a:t>
            </a:r>
            <a:r>
              <a:rPr lang="zh-CN" altLang="en-US" sz="1400" dirty="0" smtClean="0">
                <a:latin typeface="微软雅黑 Light" panose="020B0502040204020203" pitchFamily="34" charset="-122"/>
                <a:ea typeface="微软雅黑 Light" panose="020B0502040204020203" pitchFamily="34" charset="-122"/>
              </a:rPr>
              <a:t>文件通常需要</a:t>
            </a:r>
            <a:r>
              <a:rPr lang="en-US" altLang="zh-CN" sz="1400" dirty="0" smtClean="0">
                <a:latin typeface="微软雅黑 Light" panose="020B0502040204020203" pitchFamily="34" charset="-122"/>
                <a:ea typeface="微软雅黑 Light" panose="020B0502040204020203" pitchFamily="34" charset="-122"/>
              </a:rPr>
              <a:t>10-20</a:t>
            </a:r>
            <a:r>
              <a:rPr lang="zh-CN" altLang="en-US" sz="1400" dirty="0" smtClean="0">
                <a:latin typeface="微软雅黑 Light" panose="020B0502040204020203" pitchFamily="34" charset="-122"/>
                <a:ea typeface="微软雅黑 Light" panose="020B0502040204020203" pitchFamily="34" charset="-122"/>
              </a:rPr>
              <a:t>分钟左右。</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a:t>
            </a:r>
          </a:p>
        </p:txBody>
      </p:sp>
      <p:sp>
        <p:nvSpPr>
          <p:cNvPr id="4" name="标题 1">
            <a:extLst>
              <a:ext uri="{FF2B5EF4-FFF2-40B4-BE49-F238E27FC236}">
                <a16:creationId xmlns="" xmlns:a16="http://schemas.microsoft.com/office/drawing/2014/main" id="{A54CA6C9-8B21-452E-ABB1-54F584F23F9B}"/>
              </a:ext>
            </a:extLst>
          </p:cNvPr>
          <p:cNvSpPr txBox="1">
            <a:spLocks/>
          </p:cNvSpPr>
          <p:nvPr/>
        </p:nvSpPr>
        <p:spPr>
          <a:xfrm>
            <a:off x="427028" y="79780"/>
            <a:ext cx="10515600" cy="484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prstClr val="white"/>
              </a:solidFill>
              <a:latin typeface="Calibri"/>
            </a:endParaRPr>
          </a:p>
        </p:txBody>
      </p:sp>
      <p:pic>
        <p:nvPicPr>
          <p:cNvPr id="6" name="图片 5"/>
          <p:cNvPicPr>
            <a:picLocks noChangeAspect="1"/>
          </p:cNvPicPr>
          <p:nvPr/>
        </p:nvPicPr>
        <p:blipFill>
          <a:blip r:embed="rId3"/>
          <a:stretch>
            <a:fillRect/>
          </a:stretch>
        </p:blipFill>
        <p:spPr>
          <a:xfrm>
            <a:off x="886928" y="2213974"/>
            <a:ext cx="3648218" cy="986282"/>
          </a:xfrm>
          <a:prstGeom prst="rect">
            <a:avLst/>
          </a:prstGeom>
        </p:spPr>
      </p:pic>
      <p:pic>
        <p:nvPicPr>
          <p:cNvPr id="8" name="图片 7"/>
          <p:cNvPicPr>
            <a:picLocks noChangeAspect="1"/>
          </p:cNvPicPr>
          <p:nvPr/>
        </p:nvPicPr>
        <p:blipFill>
          <a:blip r:embed="rId4"/>
          <a:stretch>
            <a:fillRect/>
          </a:stretch>
        </p:blipFill>
        <p:spPr>
          <a:xfrm>
            <a:off x="945796" y="3473666"/>
            <a:ext cx="4495388" cy="939826"/>
          </a:xfrm>
          <a:prstGeom prst="rect">
            <a:avLst/>
          </a:prstGeom>
        </p:spPr>
      </p:pic>
    </p:spTree>
    <p:extLst>
      <p:ext uri="{BB962C8B-B14F-4D97-AF65-F5344CB8AC3E}">
        <p14:creationId xmlns:p14="http://schemas.microsoft.com/office/powerpoint/2010/main" val="3921843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A236FA0-9B6E-48EC-951E-366D207B27F8}"/>
              </a:ext>
            </a:extLst>
          </p:cNvPr>
          <p:cNvSpPr>
            <a:spLocks noGrp="1"/>
          </p:cNvSpPr>
          <p:nvPr>
            <p:ph idx="1"/>
          </p:nvPr>
        </p:nvSpPr>
        <p:spPr>
          <a:xfrm>
            <a:off x="427028" y="1000738"/>
            <a:ext cx="11293024" cy="5172444"/>
          </a:xfrm>
        </p:spPr>
        <p:txBody>
          <a:bodyPr>
            <a:noAutofit/>
          </a:bodyPr>
          <a:lstStyle/>
          <a:p>
            <a:pPr marL="0" indent="0" algn="just" eaLnBrk="0" fontAlgn="base" hangingPunct="0">
              <a:lnSpc>
                <a:spcPct val="100000"/>
              </a:lnSpc>
              <a:spcBef>
                <a:spcPct val="0"/>
              </a:spcBef>
              <a:spcAft>
                <a:spcPct val="0"/>
              </a:spcAft>
              <a:buNone/>
            </a:pPr>
            <a:r>
              <a:rPr lang="zh-CN" altLang="en-US" sz="1800" b="1" u="sng" dirty="0">
                <a:latin typeface="微软雅黑" panose="020B0503020204020204" pitchFamily="34" charset="-122"/>
                <a:ea typeface="微软雅黑" panose="020B0503020204020204" pitchFamily="34" charset="-122"/>
              </a:rPr>
              <a:t>亿</a:t>
            </a:r>
            <a:r>
              <a:rPr lang="zh-CN" altLang="en-US" sz="1800" b="1" u="sng" dirty="0" smtClean="0">
                <a:latin typeface="微软雅黑" panose="020B0503020204020204" pitchFamily="34" charset="-122"/>
                <a:ea typeface="微软雅黑" panose="020B0503020204020204" pitchFamily="34" charset="-122"/>
              </a:rPr>
              <a:t>联会议使用教程</a:t>
            </a:r>
            <a:endParaRPr lang="en-US" altLang="zh-CN" sz="1800" b="1" u="sng"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endParaRPr lang="en-US" altLang="zh-CN" sz="1400" dirty="0" smtClean="0"/>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使用场景</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1.</a:t>
            </a:r>
            <a:r>
              <a:rPr lang="zh-CN" altLang="en-US" sz="1400" dirty="0" smtClean="0">
                <a:latin typeface="微软雅黑 Light" panose="020B0502040204020203" pitchFamily="34" charset="-122"/>
                <a:ea typeface="微软雅黑 Light" panose="020B0502040204020203" pitchFamily="34" charset="-122"/>
              </a:rPr>
              <a:t> 需要参与公司内部会议，且使用公司电脑接入或在家办公的场景。</a:t>
            </a:r>
            <a:endParaRPr lang="en-US" altLang="zh-CN" sz="1400" dirty="0" smtClean="0">
              <a:latin typeface="微软雅黑 Light" panose="020B0502040204020203" pitchFamily="34" charset="-122"/>
              <a:ea typeface="微软雅黑 Light" panose="020B0502040204020203" pitchFamily="34" charset="-122"/>
            </a:endParaRPr>
          </a:p>
          <a:p>
            <a:pPr algn="just" eaLnBrk="0" fontAlgn="base" hangingPunct="0">
              <a:lnSpc>
                <a:spcPct val="100000"/>
              </a:lnSpc>
              <a:spcBef>
                <a:spcPct val="0"/>
              </a:spcBef>
              <a:spcAft>
                <a:spcPct val="0"/>
              </a:spcAft>
            </a:pPr>
            <a:r>
              <a:rPr lang="zh-CN" altLang="en-US" sz="1400" b="1" dirty="0" smtClean="0">
                <a:latin typeface="微软雅黑" panose="020B0503020204020204" pitchFamily="34" charset="-122"/>
                <a:ea typeface="微软雅黑" panose="020B0503020204020204" pitchFamily="34" charset="-122"/>
              </a:rPr>
              <a:t>使用方法</a:t>
            </a:r>
            <a:endParaRPr lang="en-US" altLang="zh-CN" sz="1400" b="1" dirty="0" smtClean="0">
              <a:latin typeface="微软雅黑" panose="020B0503020204020204" pitchFamily="34" charset="-122"/>
              <a:ea typeface="微软雅黑" panose="020B0503020204020204" pitchFamily="34" charset="-122"/>
            </a:endParaRPr>
          </a:p>
          <a:p>
            <a:pPr marL="0" indent="0" algn="just" eaLnBrk="0" fontAlgn="base" hangingPunct="0">
              <a:lnSpc>
                <a:spcPct val="100000"/>
              </a:lnSpc>
              <a:spcBef>
                <a:spcPct val="0"/>
              </a:spcBef>
              <a:spcAft>
                <a:spcPct val="0"/>
              </a:spcAft>
              <a:buNone/>
            </a:pPr>
            <a:r>
              <a:rPr lang="en-US" altLang="zh-CN" sz="1400" dirty="0" smtClean="0">
                <a:latin typeface="微软雅黑 Light" panose="020B0502040204020203" pitchFamily="34" charset="-122"/>
                <a:ea typeface="微软雅黑 Light" panose="020B0502040204020203" pitchFamily="34" charset="-122"/>
              </a:rPr>
              <a:t>      1</a:t>
            </a:r>
            <a:r>
              <a:rPr lang="en-US" altLang="zh-CN" sz="1400" dirty="0">
                <a:latin typeface="微软雅黑 Light" panose="020B0502040204020203" pitchFamily="34" charset="-122"/>
                <a:ea typeface="微软雅黑 Light" panose="020B0502040204020203" pitchFamily="34" charset="-122"/>
              </a:rPr>
              <a:t>. </a:t>
            </a:r>
            <a:r>
              <a:rPr lang="zh-CN" altLang="en-US" sz="1400" dirty="0" smtClean="0">
                <a:latin typeface="微软雅黑 Light" panose="020B0502040204020203" pitchFamily="34" charset="-122"/>
                <a:ea typeface="微软雅黑 Light" panose="020B0502040204020203" pitchFamily="34" charset="-122"/>
              </a:rPr>
              <a:t>打开桌面亿联会议软件        ，选择免费注册。</a:t>
            </a: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2.</a:t>
            </a:r>
            <a:r>
              <a:rPr lang="zh-CN" altLang="en-US" sz="1400" dirty="0" smtClean="0">
                <a:latin typeface="微软雅黑 Light" panose="020B0502040204020203" pitchFamily="34" charset="-122"/>
                <a:ea typeface="微软雅黑 Light" panose="020B0502040204020203" pitchFamily="34" charset="-122"/>
              </a:rPr>
              <a:t>登录之后，加入聆思企业群组，通过企业号</a:t>
            </a:r>
            <a:r>
              <a:rPr lang="en-US" altLang="zh-CN" sz="1400" dirty="0" smtClean="0">
                <a:latin typeface="微软雅黑 Light" panose="020B0502040204020203" pitchFamily="34" charset="-122"/>
                <a:ea typeface="微软雅黑 Light" panose="020B0502040204020203" pitchFamily="34" charset="-122"/>
              </a:rPr>
              <a:t>168068</a:t>
            </a:r>
            <a:r>
              <a:rPr lang="zh-CN" altLang="en-US" sz="1400" dirty="0" smtClean="0">
                <a:latin typeface="微软雅黑 Light" panose="020B0502040204020203" pitchFamily="34" charset="-122"/>
                <a:ea typeface="微软雅黑 Light" panose="020B0502040204020203" pitchFamily="34" charset="-122"/>
              </a:rPr>
              <a:t>加入，之后等待管理员通过。</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3.</a:t>
            </a:r>
            <a:r>
              <a:rPr lang="zh-CN" altLang="en-US" sz="1400" dirty="0" smtClean="0">
                <a:latin typeface="微软雅黑 Light" panose="020B0502040204020203" pitchFamily="34" charset="-122"/>
                <a:ea typeface="微软雅黑 Light" panose="020B0502040204020203" pitchFamily="34" charset="-122"/>
              </a:rPr>
              <a:t>快速加入会议</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zh-CN" altLang="en-US" sz="1400" dirty="0" smtClean="0">
                <a:latin typeface="微软雅黑 Light" panose="020B0502040204020203" pitchFamily="34" charset="-122"/>
                <a:ea typeface="微软雅黑 Light" panose="020B0502040204020203" pitchFamily="34" charset="-122"/>
              </a:rPr>
              <a:t>        ①                                                                                       ②</a:t>
            </a:r>
            <a:endParaRPr lang="en-US" altLang="zh-CN" sz="1400" dirty="0" smtClean="0">
              <a:latin typeface="微软雅黑 Light" panose="020B0502040204020203" pitchFamily="34" charset="-122"/>
              <a:ea typeface="微软雅黑 Light" panose="020B0502040204020203" pitchFamily="34" charset="-122"/>
            </a:endParaRPr>
          </a:p>
          <a:p>
            <a:pPr marL="0" indent="0" algn="just" eaLnBrk="0" fontAlgn="base" hangingPunct="0">
              <a:lnSpc>
                <a:spcPct val="100000"/>
              </a:lnSpc>
              <a:spcBef>
                <a:spcPct val="0"/>
              </a:spcBef>
              <a:spcAft>
                <a:spcPct val="0"/>
              </a:spcAft>
              <a:buNone/>
            </a:pPr>
            <a:r>
              <a:rPr lang="en-US" altLang="zh-CN" sz="1400" dirty="0">
                <a:latin typeface="微软雅黑 Light" panose="020B0502040204020203" pitchFamily="34" charset="-122"/>
                <a:ea typeface="微软雅黑 Light" panose="020B0502040204020203" pitchFamily="34" charset="-122"/>
              </a:rPr>
              <a:t> </a:t>
            </a:r>
            <a:r>
              <a:rPr lang="en-US" altLang="zh-CN" sz="1400" dirty="0" smtClean="0">
                <a:latin typeface="微软雅黑 Light" panose="020B0502040204020203" pitchFamily="34" charset="-122"/>
                <a:ea typeface="微软雅黑 Light" panose="020B0502040204020203" pitchFamily="34" charset="-122"/>
              </a:rPr>
              <a:t>   </a:t>
            </a:r>
          </a:p>
          <a:p>
            <a:pPr marL="0" indent="0" algn="just" eaLnBrk="0" fontAlgn="base" hangingPunct="0">
              <a:lnSpc>
                <a:spcPct val="100000"/>
              </a:lnSpc>
              <a:spcBef>
                <a:spcPct val="0"/>
              </a:spcBef>
              <a:spcAft>
                <a:spcPct val="0"/>
              </a:spcAft>
              <a:buNone/>
            </a:pPr>
            <a:endParaRPr lang="en-US" altLang="zh-CN" sz="1400" dirty="0"/>
          </a:p>
          <a:p>
            <a:pPr marL="0" indent="0" algn="just" eaLnBrk="0" fontAlgn="base" hangingPunct="0">
              <a:lnSpc>
                <a:spcPct val="100000"/>
              </a:lnSpc>
              <a:spcBef>
                <a:spcPct val="0"/>
              </a:spcBef>
              <a:spcAft>
                <a:spcPct val="0"/>
              </a:spcAft>
              <a:buNone/>
            </a:pPr>
            <a:endParaRPr lang="en-US" altLang="zh-CN" sz="1400" dirty="0" smtClean="0"/>
          </a:p>
          <a:p>
            <a:pPr marL="0" indent="0" algn="just" eaLnBrk="0" fontAlgn="base" hangingPunct="0">
              <a:lnSpc>
                <a:spcPct val="100000"/>
              </a:lnSpc>
              <a:spcBef>
                <a:spcPct val="0"/>
              </a:spcBef>
              <a:spcAft>
                <a:spcPct val="0"/>
              </a:spcAft>
              <a:buNone/>
            </a:pPr>
            <a:endParaRPr lang="en-US" altLang="zh-CN" sz="1400" dirty="0"/>
          </a:p>
          <a:p>
            <a:pPr marL="0" indent="0" algn="just" eaLnBrk="0" fontAlgn="base" hangingPunct="0">
              <a:lnSpc>
                <a:spcPct val="100000"/>
              </a:lnSpc>
              <a:spcBef>
                <a:spcPct val="0"/>
              </a:spcBef>
              <a:spcAft>
                <a:spcPct val="0"/>
              </a:spcAft>
              <a:buNone/>
            </a:pPr>
            <a:endParaRPr lang="en-US" altLang="zh-CN" sz="1400" dirty="0" smtClean="0"/>
          </a:p>
          <a:p>
            <a:pPr marL="0" indent="0" algn="just" eaLnBrk="0" fontAlgn="base" hangingPunct="0">
              <a:lnSpc>
                <a:spcPct val="100000"/>
              </a:lnSpc>
              <a:spcBef>
                <a:spcPct val="0"/>
              </a:spcBef>
              <a:spcAft>
                <a:spcPct val="0"/>
              </a:spcAft>
              <a:buNone/>
            </a:pPr>
            <a:r>
              <a:rPr lang="en-US" altLang="zh-CN" sz="1400" dirty="0" smtClean="0"/>
              <a:t>  </a:t>
            </a:r>
          </a:p>
        </p:txBody>
      </p:sp>
      <p:sp>
        <p:nvSpPr>
          <p:cNvPr id="4" name="标题 1">
            <a:extLst>
              <a:ext uri="{FF2B5EF4-FFF2-40B4-BE49-F238E27FC236}">
                <a16:creationId xmlns="" xmlns:a16="http://schemas.microsoft.com/office/drawing/2014/main" id="{A54CA6C9-8B21-452E-ABB1-54F584F23F9B}"/>
              </a:ext>
            </a:extLst>
          </p:cNvPr>
          <p:cNvSpPr txBox="1">
            <a:spLocks/>
          </p:cNvSpPr>
          <p:nvPr/>
        </p:nvSpPr>
        <p:spPr>
          <a:xfrm>
            <a:off x="427028" y="79780"/>
            <a:ext cx="10515600" cy="484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prstClr val="white"/>
              </a:solidFill>
              <a:latin typeface="Calibri"/>
            </a:endParaRPr>
          </a:p>
        </p:txBody>
      </p:sp>
      <p:pic>
        <p:nvPicPr>
          <p:cNvPr id="2" name="图片 1"/>
          <p:cNvPicPr>
            <a:picLocks noChangeAspect="1"/>
          </p:cNvPicPr>
          <p:nvPr/>
        </p:nvPicPr>
        <p:blipFill>
          <a:blip r:embed="rId3"/>
          <a:stretch>
            <a:fillRect/>
          </a:stretch>
        </p:blipFill>
        <p:spPr>
          <a:xfrm>
            <a:off x="2831253" y="2068191"/>
            <a:ext cx="339328" cy="313958"/>
          </a:xfrm>
          <a:prstGeom prst="rect">
            <a:avLst/>
          </a:prstGeom>
        </p:spPr>
      </p:pic>
      <p:pic>
        <p:nvPicPr>
          <p:cNvPr id="9" name="图片 8"/>
          <p:cNvPicPr>
            <a:picLocks noChangeAspect="1"/>
          </p:cNvPicPr>
          <p:nvPr/>
        </p:nvPicPr>
        <p:blipFill>
          <a:blip r:embed="rId4"/>
          <a:stretch>
            <a:fillRect/>
          </a:stretch>
        </p:blipFill>
        <p:spPr>
          <a:xfrm>
            <a:off x="1183687" y="2942889"/>
            <a:ext cx="3719617" cy="2620640"/>
          </a:xfrm>
          <a:prstGeom prst="rect">
            <a:avLst/>
          </a:prstGeom>
        </p:spPr>
      </p:pic>
      <p:pic>
        <p:nvPicPr>
          <p:cNvPr id="10" name="图片 9"/>
          <p:cNvPicPr>
            <a:picLocks noChangeAspect="1"/>
          </p:cNvPicPr>
          <p:nvPr/>
        </p:nvPicPr>
        <p:blipFill>
          <a:blip r:embed="rId5"/>
          <a:stretch>
            <a:fillRect/>
          </a:stretch>
        </p:blipFill>
        <p:spPr>
          <a:xfrm>
            <a:off x="5940108" y="2942888"/>
            <a:ext cx="3720727" cy="2621422"/>
          </a:xfrm>
          <a:prstGeom prst="rect">
            <a:avLst/>
          </a:prstGeom>
        </p:spPr>
      </p:pic>
    </p:spTree>
    <p:extLst>
      <p:ext uri="{BB962C8B-B14F-4D97-AF65-F5344CB8AC3E}">
        <p14:creationId xmlns:p14="http://schemas.microsoft.com/office/powerpoint/2010/main" val="2843628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11998</TotalTime>
  <Words>692</Words>
  <Application>Microsoft Office PowerPoint</Application>
  <PresentationFormat>宽屏</PresentationFormat>
  <Paragraphs>135</Paragraphs>
  <Slides>7</Slides>
  <Notes>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7</vt:i4>
      </vt:variant>
    </vt:vector>
  </HeadingPairs>
  <TitlesOfParts>
    <vt:vector size="18" baseType="lpstr">
      <vt:lpstr>Microsoft YaHei Light</vt:lpstr>
      <vt:lpstr>等线</vt:lpstr>
      <vt:lpstr>宋体</vt:lpstr>
      <vt:lpstr>Microsoft YaHei</vt:lpstr>
      <vt:lpstr>Microsoft YaHei</vt:lpstr>
      <vt:lpstr>微软雅黑 Light</vt:lpstr>
      <vt:lpstr>Arial</vt:lpstr>
      <vt:lpstr>Calibri</vt:lpstr>
      <vt:lpstr>Calibri Light</vt:lpstr>
      <vt:lpstr>1_Office 主题</vt:lpstr>
      <vt:lpstr>Office 主题​​</vt:lpstr>
      <vt:lpstr>IT操作手册</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yydu</cp:lastModifiedBy>
  <cp:revision>43</cp:revision>
  <dcterms:created xsi:type="dcterms:W3CDTF">2022-06-20T06:28:19Z</dcterms:created>
  <dcterms:modified xsi:type="dcterms:W3CDTF">2022-11-01T02:47:25Z</dcterms:modified>
</cp:coreProperties>
</file>